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3004800" cy="7315200"/>
  <p:notesSz cx="6858000" cy="9144000"/>
  <p:embeddedFontLst>
    <p:embeddedFont>
      <p:font typeface="Fira Sans Bold" charset="1" panose="020B0803050000020004"/>
      <p:regular r:id="rId38"/>
    </p:embeddedFont>
    <p:embeddedFont>
      <p:font typeface="Fira Sans Light" charset="1" panose="020B0403050000020004"/>
      <p:regular r:id="rId39"/>
    </p:embeddedFont>
    <p:embeddedFont>
      <p:font typeface="Fira Sans" charset="1" panose="020B0503050000020004"/>
      <p:regular r:id="rId40"/>
    </p:embeddedFont>
    <p:embeddedFont>
      <p:font typeface="Canva Sans Bold" charset="1" panose="020B0803030501040103"/>
      <p:regular r:id="rId41"/>
    </p:embeddedFont>
    <p:embeddedFont>
      <p:font typeface="Canva Sans" charset="1" panose="020B0503030501040103"/>
      <p:regular r:id="rId42"/>
    </p:embeddedFont>
    <p:embeddedFont>
      <p:font typeface="Comic Sans" charset="1" panose="03000702030302020204"/>
      <p:regular r:id="rId43"/>
    </p:embeddedFont>
    <p:embeddedFont>
      <p:font typeface="Comic Sans Bold" charset="1" panose="03000902030302020204"/>
      <p:regular r:id="rId44"/>
    </p:embeddedFont>
    <p:embeddedFont>
      <p:font typeface="Arimo" charset="1" panose="020B0604020202020204"/>
      <p:regular r:id="rId45"/>
    </p:embeddedFont>
    <p:embeddedFont>
      <p:font typeface="Canva Sans Italics" charset="1" panose="020B0503030501040103"/>
      <p:regular r:id="rId46"/>
    </p:embeddedFont>
    <p:embeddedFont>
      <p:font typeface="Fira Sans Medium" charset="1" panose="020B06030500000200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4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6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68.jpeg" Type="http://schemas.openxmlformats.org/officeDocument/2006/relationships/image"/><Relationship Id="rId4" Target="../media/image6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70.png" Type="http://schemas.openxmlformats.org/officeDocument/2006/relationships/image"/><Relationship Id="rId4" Target="../media/image7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72.png" Type="http://schemas.openxmlformats.org/officeDocument/2006/relationships/image"/><Relationship Id="rId4" Target="../media/image7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74.jpeg" Type="http://schemas.openxmlformats.org/officeDocument/2006/relationships/image"/><Relationship Id="rId4" Target="../media/image7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76.png" Type="http://schemas.openxmlformats.org/officeDocument/2006/relationships/image"/><Relationship Id="rId4" Target="../media/image7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78.png" Type="http://schemas.openxmlformats.org/officeDocument/2006/relationships/image"/><Relationship Id="rId4" Target="../media/image7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80.jpeg" Type="http://schemas.openxmlformats.org/officeDocument/2006/relationships/image"/><Relationship Id="rId4" Target="../media/image8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82.png" Type="http://schemas.openxmlformats.org/officeDocument/2006/relationships/image"/><Relationship Id="rId4" Target="../media/image8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84.png" Type="http://schemas.openxmlformats.org/officeDocument/2006/relationships/image"/><Relationship Id="rId4" Target="../media/image8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86.jpeg" Type="http://schemas.openxmlformats.org/officeDocument/2006/relationships/image"/><Relationship Id="rId4" Target="../media/image8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88.png" Type="http://schemas.openxmlformats.org/officeDocument/2006/relationships/image"/><Relationship Id="rId4" Target="../media/image8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oogle.com/url?sa=i&amp;url=https%3A%2F%2Fwww.researchgate.net%2Ffigure%2FStructural-Steel-Mechanical-properties_tbl1_311457101&amp;psig=AOvVaw0IriRp0K4ISCbopkA9QZh0&amp;ust=1701521846201000&amp;source=images&amp;cd=vfe&amp;opi=89978449&amp;ved=0CBIQjRxqFwoTCLif5f6k7oIDFQAAAAAdAAAAABAI" TargetMode="External" Type="http://schemas.openxmlformats.org/officeDocument/2006/relationships/hyperlink"/><Relationship Id="rId3" Target="../media/image90.png" Type="http://schemas.openxmlformats.org/officeDocument/2006/relationships/image"/><Relationship Id="rId4" Target="../media/image9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https://2.bp.blogspot.com/-1cBog5sb0P0/WgahoHemEpI/AAAAAAAAD4g/AlAZVsdvLW0JYXEChVR_rJxGgKDu0INgQCLcBGAs/s1600/2.jpg"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12" Target="../media/image26.pn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png" Type="http://schemas.openxmlformats.org/officeDocument/2006/relationships/image"/><Relationship Id="rId14" Target="../media/image39.png" Type="http://schemas.openxmlformats.org/officeDocument/2006/relationships/image"/><Relationship Id="rId15" Target="../media/image40.png" Type="http://schemas.openxmlformats.org/officeDocument/2006/relationships/image"/><Relationship Id="rId16" Target="../media/image41.svg" Type="http://schemas.openxmlformats.org/officeDocument/2006/relationships/image"/><Relationship Id="rId17" Target="../media/image42.png" Type="http://schemas.openxmlformats.org/officeDocument/2006/relationships/image"/><Relationship Id="rId18" Target="../media/image43.svg" Type="http://schemas.openxmlformats.org/officeDocument/2006/relationships/image"/><Relationship Id="rId19" Target="../media/image44.png" Type="http://schemas.openxmlformats.org/officeDocument/2006/relationships/image"/><Relationship Id="rId2" Target="../media/image27.png" Type="http://schemas.openxmlformats.org/officeDocument/2006/relationships/image"/><Relationship Id="rId20" Target="../media/image45.sv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734695" y="1651238"/>
            <a:ext cx="7255186" cy="4501539"/>
            <a:chOff x="0" y="0"/>
            <a:chExt cx="9673581" cy="6002052"/>
          </a:xfrm>
        </p:grpSpPr>
        <p:sp>
          <p:nvSpPr>
            <p:cNvPr name="TextBox 3" id="3"/>
            <p:cNvSpPr txBox="true"/>
            <p:nvPr/>
          </p:nvSpPr>
          <p:spPr>
            <a:xfrm rot="0">
              <a:off x="0" y="-9525"/>
              <a:ext cx="9673581" cy="5211445"/>
            </a:xfrm>
            <a:prstGeom prst="rect">
              <a:avLst/>
            </a:prstGeom>
          </p:spPr>
          <p:txBody>
            <a:bodyPr anchor="t" rtlCol="false" tIns="0" lIns="0" bIns="0" rIns="0">
              <a:spAutoFit/>
            </a:bodyPr>
            <a:lstStyle/>
            <a:p>
              <a:pPr algn="l">
                <a:lnSpc>
                  <a:spcPts val="10239"/>
                </a:lnSpc>
              </a:pPr>
              <a:r>
                <a:rPr lang="en-US" sz="8533">
                  <a:solidFill>
                    <a:srgbClr val="000000"/>
                  </a:solidFill>
                  <a:latin typeface="Fira Sans Bold"/>
                </a:rPr>
                <a:t>Liquid Hydrogen Storage</a:t>
              </a:r>
            </a:p>
          </p:txBody>
        </p:sp>
        <p:sp>
          <p:nvSpPr>
            <p:cNvPr name="TextBox 4" id="4"/>
            <p:cNvSpPr txBox="true"/>
            <p:nvPr/>
          </p:nvSpPr>
          <p:spPr>
            <a:xfrm rot="0">
              <a:off x="0" y="5426517"/>
              <a:ext cx="9673581" cy="575536"/>
            </a:xfrm>
            <a:prstGeom prst="rect">
              <a:avLst/>
            </a:prstGeom>
          </p:spPr>
          <p:txBody>
            <a:bodyPr anchor="t" rtlCol="false" tIns="0" lIns="0" bIns="0" rIns="0">
              <a:spAutoFit/>
            </a:bodyPr>
            <a:lstStyle/>
            <a:p>
              <a:pPr algn="l">
                <a:lnSpc>
                  <a:spcPts val="3583"/>
                </a:lnSpc>
              </a:pPr>
            </a:p>
          </p:txBody>
        </p:sp>
      </p:grpSp>
      <p:grpSp>
        <p:nvGrpSpPr>
          <p:cNvPr name="Group 5" id="5"/>
          <p:cNvGrpSpPr/>
          <p:nvPr/>
        </p:nvGrpSpPr>
        <p:grpSpPr>
          <a:xfrm rot="0">
            <a:off x="10192616" y="1647767"/>
            <a:ext cx="5206068" cy="4508480"/>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8623935" y="5002756"/>
            <a:ext cx="3534332" cy="3060748"/>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8775685" y="4234554"/>
            <a:ext cx="1615416" cy="139895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9772256" y="265675"/>
            <a:ext cx="2701951" cy="2339902"/>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3" id="13"/>
          <p:cNvSpPr/>
          <p:nvPr/>
        </p:nvSpPr>
        <p:spPr>
          <a:xfrm flipH="false" flipV="false" rot="0">
            <a:off x="734695" y="731520"/>
            <a:ext cx="482672" cy="416853"/>
          </a:xfrm>
          <a:custGeom>
            <a:avLst/>
            <a:gdLst/>
            <a:ahLst/>
            <a:cxnLst/>
            <a:rect r="r" b="b" t="t" l="l"/>
            <a:pathLst>
              <a:path h="416853" w="482672">
                <a:moveTo>
                  <a:pt x="0" y="0"/>
                </a:moveTo>
                <a:lnTo>
                  <a:pt x="482672" y="0"/>
                </a:lnTo>
                <a:lnTo>
                  <a:pt x="482672" y="416853"/>
                </a:lnTo>
                <a:lnTo>
                  <a:pt x="0" y="416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476875" y="366211"/>
            <a:ext cx="1565149" cy="1626129"/>
          </a:xfrm>
          <a:custGeom>
            <a:avLst/>
            <a:gdLst/>
            <a:ahLst/>
            <a:cxnLst/>
            <a:rect r="r" b="b" t="t" l="l"/>
            <a:pathLst>
              <a:path h="1626129" w="1565149">
                <a:moveTo>
                  <a:pt x="0" y="0"/>
                </a:moveTo>
                <a:lnTo>
                  <a:pt x="1565149" y="0"/>
                </a:lnTo>
                <a:lnTo>
                  <a:pt x="1565149" y="1626130"/>
                </a:lnTo>
                <a:lnTo>
                  <a:pt x="0" y="1626130"/>
                </a:lnTo>
                <a:lnTo>
                  <a:pt x="0" y="0"/>
                </a:lnTo>
                <a:close/>
              </a:path>
            </a:pathLst>
          </a:custGeom>
          <a:blipFill>
            <a:blip r:embed="rId2"/>
            <a:stretch>
              <a:fillRect l="0" t="0" r="0" b="0"/>
            </a:stretch>
          </a:blipFill>
        </p:spPr>
      </p:sp>
      <p:sp>
        <p:nvSpPr>
          <p:cNvPr name="Freeform 3" id="3"/>
          <p:cNvSpPr/>
          <p:nvPr/>
        </p:nvSpPr>
        <p:spPr>
          <a:xfrm flipH="false" flipV="false" rot="0">
            <a:off x="1838157" y="3102737"/>
            <a:ext cx="3203866" cy="839567"/>
          </a:xfrm>
          <a:custGeom>
            <a:avLst/>
            <a:gdLst/>
            <a:ahLst/>
            <a:cxnLst/>
            <a:rect r="r" b="b" t="t" l="l"/>
            <a:pathLst>
              <a:path h="839567" w="3203866">
                <a:moveTo>
                  <a:pt x="0" y="0"/>
                </a:moveTo>
                <a:lnTo>
                  <a:pt x="3203867" y="0"/>
                </a:lnTo>
                <a:lnTo>
                  <a:pt x="3203867" y="839567"/>
                </a:lnTo>
                <a:lnTo>
                  <a:pt x="0" y="839567"/>
                </a:lnTo>
                <a:lnTo>
                  <a:pt x="0" y="0"/>
                </a:lnTo>
                <a:close/>
              </a:path>
            </a:pathLst>
          </a:custGeom>
          <a:blipFill>
            <a:blip r:embed="rId3"/>
            <a:stretch>
              <a:fillRect l="0" t="0" r="0" b="0"/>
            </a:stretch>
          </a:blipFill>
        </p:spPr>
      </p:sp>
      <p:sp>
        <p:nvSpPr>
          <p:cNvPr name="Freeform 4" id="4"/>
          <p:cNvSpPr/>
          <p:nvPr/>
        </p:nvSpPr>
        <p:spPr>
          <a:xfrm flipH="false" flipV="false" rot="0">
            <a:off x="1969897" y="4941668"/>
            <a:ext cx="3072127" cy="679897"/>
          </a:xfrm>
          <a:custGeom>
            <a:avLst/>
            <a:gdLst/>
            <a:ahLst/>
            <a:cxnLst/>
            <a:rect r="r" b="b" t="t" l="l"/>
            <a:pathLst>
              <a:path h="679897" w="3072127">
                <a:moveTo>
                  <a:pt x="0" y="0"/>
                </a:moveTo>
                <a:lnTo>
                  <a:pt x="3072127" y="0"/>
                </a:lnTo>
                <a:lnTo>
                  <a:pt x="3072127" y="679897"/>
                </a:lnTo>
                <a:lnTo>
                  <a:pt x="0" y="679897"/>
                </a:lnTo>
                <a:lnTo>
                  <a:pt x="0" y="0"/>
                </a:lnTo>
                <a:close/>
              </a:path>
            </a:pathLst>
          </a:custGeom>
          <a:blipFill>
            <a:blip r:embed="rId4"/>
            <a:stretch>
              <a:fillRect l="0" t="0" r="0" b="0"/>
            </a:stretch>
          </a:blipFill>
        </p:spPr>
      </p:sp>
      <p:sp>
        <p:nvSpPr>
          <p:cNvPr name="Freeform 5" id="5"/>
          <p:cNvSpPr/>
          <p:nvPr/>
        </p:nvSpPr>
        <p:spPr>
          <a:xfrm flipH="true" flipV="false" rot="-10800000">
            <a:off x="6385767" y="1412465"/>
            <a:ext cx="5890688" cy="2857511"/>
          </a:xfrm>
          <a:custGeom>
            <a:avLst/>
            <a:gdLst/>
            <a:ahLst/>
            <a:cxnLst/>
            <a:rect r="r" b="b" t="t" l="l"/>
            <a:pathLst>
              <a:path h="2857511" w="5890688">
                <a:moveTo>
                  <a:pt x="5890688" y="0"/>
                </a:moveTo>
                <a:lnTo>
                  <a:pt x="0" y="0"/>
                </a:lnTo>
                <a:lnTo>
                  <a:pt x="0" y="2857511"/>
                </a:lnTo>
                <a:lnTo>
                  <a:pt x="5890688" y="2857511"/>
                </a:lnTo>
                <a:lnTo>
                  <a:pt x="5890688" y="0"/>
                </a:lnTo>
                <a:close/>
              </a:path>
            </a:pathLst>
          </a:custGeom>
          <a:blipFill>
            <a:blip r:embed="rId5"/>
            <a:stretch>
              <a:fillRect l="0" t="0" r="0" b="0"/>
            </a:stretch>
          </a:blipFill>
        </p:spPr>
      </p:sp>
      <p:grpSp>
        <p:nvGrpSpPr>
          <p:cNvPr name="Group 6" id="6"/>
          <p:cNvGrpSpPr/>
          <p:nvPr/>
        </p:nvGrpSpPr>
        <p:grpSpPr>
          <a:xfrm rot="0">
            <a:off x="6445970" y="3035808"/>
            <a:ext cx="245872" cy="203877"/>
            <a:chOff x="0" y="0"/>
            <a:chExt cx="461010" cy="382270"/>
          </a:xfrm>
        </p:grpSpPr>
        <p:sp>
          <p:nvSpPr>
            <p:cNvPr name="Freeform 7" id="7"/>
            <p:cNvSpPr/>
            <p:nvPr/>
          </p:nvSpPr>
          <p:spPr>
            <a:xfrm flipH="false" flipV="false" rot="0">
              <a:off x="44450" y="50800"/>
              <a:ext cx="368300" cy="281940"/>
            </a:xfrm>
            <a:custGeom>
              <a:avLst/>
              <a:gdLst/>
              <a:ahLst/>
              <a:cxnLst/>
              <a:rect r="r" b="b" t="t" l="l"/>
              <a:pathLst>
                <a:path h="281940" w="368300">
                  <a:moveTo>
                    <a:pt x="173990" y="200660"/>
                  </a:moveTo>
                  <a:cubicBezTo>
                    <a:pt x="115570" y="147320"/>
                    <a:pt x="118110" y="105410"/>
                    <a:pt x="123190" y="83820"/>
                  </a:cubicBezTo>
                  <a:cubicBezTo>
                    <a:pt x="127000" y="69850"/>
                    <a:pt x="132080" y="58420"/>
                    <a:pt x="142240" y="50800"/>
                  </a:cubicBezTo>
                  <a:cubicBezTo>
                    <a:pt x="156210" y="40640"/>
                    <a:pt x="187960" y="35560"/>
                    <a:pt x="209550" y="35560"/>
                  </a:cubicBezTo>
                  <a:cubicBezTo>
                    <a:pt x="229870" y="35560"/>
                    <a:pt x="255270" y="43180"/>
                    <a:pt x="269240" y="49530"/>
                  </a:cubicBezTo>
                  <a:cubicBezTo>
                    <a:pt x="278130" y="53340"/>
                    <a:pt x="283210" y="57150"/>
                    <a:pt x="287020" y="64770"/>
                  </a:cubicBezTo>
                  <a:cubicBezTo>
                    <a:pt x="292100" y="78740"/>
                    <a:pt x="292100" y="110490"/>
                    <a:pt x="281940" y="129540"/>
                  </a:cubicBezTo>
                  <a:cubicBezTo>
                    <a:pt x="269240" y="153670"/>
                    <a:pt x="233680" y="176530"/>
                    <a:pt x="203200" y="190500"/>
                  </a:cubicBezTo>
                  <a:cubicBezTo>
                    <a:pt x="171450" y="205740"/>
                    <a:pt x="115570" y="219710"/>
                    <a:pt x="96520" y="215900"/>
                  </a:cubicBezTo>
                  <a:cubicBezTo>
                    <a:pt x="87630" y="214630"/>
                    <a:pt x="83820" y="210820"/>
                    <a:pt x="80010" y="204470"/>
                  </a:cubicBezTo>
                  <a:cubicBezTo>
                    <a:pt x="76200" y="196850"/>
                    <a:pt x="73660" y="182880"/>
                    <a:pt x="78740" y="173990"/>
                  </a:cubicBezTo>
                  <a:cubicBezTo>
                    <a:pt x="86360" y="160020"/>
                    <a:pt x="111760" y="146050"/>
                    <a:pt x="138430" y="138430"/>
                  </a:cubicBezTo>
                  <a:cubicBezTo>
                    <a:pt x="180340" y="127000"/>
                    <a:pt x="289560" y="127000"/>
                    <a:pt x="316230" y="135890"/>
                  </a:cubicBezTo>
                  <a:cubicBezTo>
                    <a:pt x="325120" y="138430"/>
                    <a:pt x="328930" y="140970"/>
                    <a:pt x="331470" y="147320"/>
                  </a:cubicBezTo>
                  <a:cubicBezTo>
                    <a:pt x="335280" y="154940"/>
                    <a:pt x="332740" y="176530"/>
                    <a:pt x="325120" y="184150"/>
                  </a:cubicBezTo>
                  <a:cubicBezTo>
                    <a:pt x="314960" y="195580"/>
                    <a:pt x="280670" y="195580"/>
                    <a:pt x="261620" y="195580"/>
                  </a:cubicBezTo>
                  <a:cubicBezTo>
                    <a:pt x="245110" y="195580"/>
                    <a:pt x="229870" y="193040"/>
                    <a:pt x="215900" y="186690"/>
                  </a:cubicBezTo>
                  <a:cubicBezTo>
                    <a:pt x="200660" y="180340"/>
                    <a:pt x="181610" y="167640"/>
                    <a:pt x="175260" y="156210"/>
                  </a:cubicBezTo>
                  <a:cubicBezTo>
                    <a:pt x="170180" y="147320"/>
                    <a:pt x="170180" y="138430"/>
                    <a:pt x="173990" y="128270"/>
                  </a:cubicBezTo>
                  <a:cubicBezTo>
                    <a:pt x="180340" y="111760"/>
                    <a:pt x="204470" y="86360"/>
                    <a:pt x="229870" y="76200"/>
                  </a:cubicBezTo>
                  <a:cubicBezTo>
                    <a:pt x="262890" y="62230"/>
                    <a:pt x="353060" y="55880"/>
                    <a:pt x="363220" y="68580"/>
                  </a:cubicBezTo>
                  <a:cubicBezTo>
                    <a:pt x="368300" y="74930"/>
                    <a:pt x="356870" y="100330"/>
                    <a:pt x="353060" y="100330"/>
                  </a:cubicBezTo>
                  <a:cubicBezTo>
                    <a:pt x="349250" y="100330"/>
                    <a:pt x="334010" y="64770"/>
                    <a:pt x="337820" y="60960"/>
                  </a:cubicBezTo>
                  <a:cubicBezTo>
                    <a:pt x="340360" y="58420"/>
                    <a:pt x="356870" y="62230"/>
                    <a:pt x="360680" y="67310"/>
                  </a:cubicBezTo>
                  <a:cubicBezTo>
                    <a:pt x="364490" y="71120"/>
                    <a:pt x="367030" y="80010"/>
                    <a:pt x="364490" y="86360"/>
                  </a:cubicBezTo>
                  <a:cubicBezTo>
                    <a:pt x="359410" y="99060"/>
                    <a:pt x="328930" y="118110"/>
                    <a:pt x="307340" y="125730"/>
                  </a:cubicBezTo>
                  <a:cubicBezTo>
                    <a:pt x="284480" y="134620"/>
                    <a:pt x="237490" y="120650"/>
                    <a:pt x="227330" y="132080"/>
                  </a:cubicBezTo>
                  <a:cubicBezTo>
                    <a:pt x="220980" y="138430"/>
                    <a:pt x="232410" y="154940"/>
                    <a:pt x="228600" y="162560"/>
                  </a:cubicBezTo>
                  <a:cubicBezTo>
                    <a:pt x="224790" y="170180"/>
                    <a:pt x="215900" y="179070"/>
                    <a:pt x="207010" y="180340"/>
                  </a:cubicBezTo>
                  <a:cubicBezTo>
                    <a:pt x="194310" y="181610"/>
                    <a:pt x="168910" y="166370"/>
                    <a:pt x="161290" y="154940"/>
                  </a:cubicBezTo>
                  <a:cubicBezTo>
                    <a:pt x="154940" y="146050"/>
                    <a:pt x="153670" y="133350"/>
                    <a:pt x="156210" y="123190"/>
                  </a:cubicBezTo>
                  <a:cubicBezTo>
                    <a:pt x="158750" y="111760"/>
                    <a:pt x="168910" y="95250"/>
                    <a:pt x="182880" y="88900"/>
                  </a:cubicBezTo>
                  <a:cubicBezTo>
                    <a:pt x="201930" y="78740"/>
                    <a:pt x="251460" y="81280"/>
                    <a:pt x="267970" y="86360"/>
                  </a:cubicBezTo>
                  <a:cubicBezTo>
                    <a:pt x="276860" y="88900"/>
                    <a:pt x="281940" y="92710"/>
                    <a:pt x="284480" y="99060"/>
                  </a:cubicBezTo>
                  <a:cubicBezTo>
                    <a:pt x="289560" y="109220"/>
                    <a:pt x="289560" y="132080"/>
                    <a:pt x="280670" y="146050"/>
                  </a:cubicBezTo>
                  <a:cubicBezTo>
                    <a:pt x="266700" y="167640"/>
                    <a:pt x="210820" y="190500"/>
                    <a:pt x="177800" y="199390"/>
                  </a:cubicBezTo>
                  <a:cubicBezTo>
                    <a:pt x="149860" y="207010"/>
                    <a:pt x="119380" y="209550"/>
                    <a:pt x="95250" y="205740"/>
                  </a:cubicBezTo>
                  <a:cubicBezTo>
                    <a:pt x="76200" y="203200"/>
                    <a:pt x="59690" y="198120"/>
                    <a:pt x="45720" y="186690"/>
                  </a:cubicBezTo>
                  <a:cubicBezTo>
                    <a:pt x="29210" y="173990"/>
                    <a:pt x="12700" y="152400"/>
                    <a:pt x="6350" y="132080"/>
                  </a:cubicBezTo>
                  <a:cubicBezTo>
                    <a:pt x="0" y="110490"/>
                    <a:pt x="1270" y="76200"/>
                    <a:pt x="10160" y="57150"/>
                  </a:cubicBezTo>
                  <a:cubicBezTo>
                    <a:pt x="17780" y="39370"/>
                    <a:pt x="34290" y="26670"/>
                    <a:pt x="52070" y="17780"/>
                  </a:cubicBezTo>
                  <a:cubicBezTo>
                    <a:pt x="73660" y="6350"/>
                    <a:pt x="110490" y="0"/>
                    <a:pt x="137160" y="0"/>
                  </a:cubicBezTo>
                  <a:cubicBezTo>
                    <a:pt x="160020" y="0"/>
                    <a:pt x="184150" y="3810"/>
                    <a:pt x="199390" y="15240"/>
                  </a:cubicBezTo>
                  <a:cubicBezTo>
                    <a:pt x="214630" y="26670"/>
                    <a:pt x="226060" y="52070"/>
                    <a:pt x="228600" y="66040"/>
                  </a:cubicBezTo>
                  <a:cubicBezTo>
                    <a:pt x="231140" y="76200"/>
                    <a:pt x="228600" y="81280"/>
                    <a:pt x="226060" y="91440"/>
                  </a:cubicBezTo>
                  <a:cubicBezTo>
                    <a:pt x="222250" y="105410"/>
                    <a:pt x="214630" y="128270"/>
                    <a:pt x="204470" y="140970"/>
                  </a:cubicBezTo>
                  <a:cubicBezTo>
                    <a:pt x="195580" y="152400"/>
                    <a:pt x="179070" y="166370"/>
                    <a:pt x="170180" y="165100"/>
                  </a:cubicBezTo>
                  <a:cubicBezTo>
                    <a:pt x="163830" y="163830"/>
                    <a:pt x="153670" y="148590"/>
                    <a:pt x="156210" y="142240"/>
                  </a:cubicBezTo>
                  <a:cubicBezTo>
                    <a:pt x="158750" y="133350"/>
                    <a:pt x="185420" y="127000"/>
                    <a:pt x="204470" y="123190"/>
                  </a:cubicBezTo>
                  <a:cubicBezTo>
                    <a:pt x="228600" y="118110"/>
                    <a:pt x="275590" y="113030"/>
                    <a:pt x="292100" y="121920"/>
                  </a:cubicBezTo>
                  <a:cubicBezTo>
                    <a:pt x="302260" y="127000"/>
                    <a:pt x="308610" y="137160"/>
                    <a:pt x="308610" y="146050"/>
                  </a:cubicBezTo>
                  <a:cubicBezTo>
                    <a:pt x="308610" y="158750"/>
                    <a:pt x="290830" y="180340"/>
                    <a:pt x="275590" y="190500"/>
                  </a:cubicBezTo>
                  <a:cubicBezTo>
                    <a:pt x="257810" y="201930"/>
                    <a:pt x="226060" y="204470"/>
                    <a:pt x="204470" y="204470"/>
                  </a:cubicBezTo>
                  <a:cubicBezTo>
                    <a:pt x="185420" y="204470"/>
                    <a:pt x="161290" y="207010"/>
                    <a:pt x="149860" y="196850"/>
                  </a:cubicBezTo>
                  <a:cubicBezTo>
                    <a:pt x="138430" y="186690"/>
                    <a:pt x="130810" y="154940"/>
                    <a:pt x="135890" y="142240"/>
                  </a:cubicBezTo>
                  <a:cubicBezTo>
                    <a:pt x="139700" y="132080"/>
                    <a:pt x="154940" y="124460"/>
                    <a:pt x="163830" y="121920"/>
                  </a:cubicBezTo>
                  <a:cubicBezTo>
                    <a:pt x="171450" y="119380"/>
                    <a:pt x="180340" y="120650"/>
                    <a:pt x="186690" y="124460"/>
                  </a:cubicBezTo>
                  <a:cubicBezTo>
                    <a:pt x="194310" y="128270"/>
                    <a:pt x="204470" y="139700"/>
                    <a:pt x="204470" y="147320"/>
                  </a:cubicBezTo>
                  <a:cubicBezTo>
                    <a:pt x="204470" y="153670"/>
                    <a:pt x="189230" y="167640"/>
                    <a:pt x="185420" y="166370"/>
                  </a:cubicBezTo>
                  <a:cubicBezTo>
                    <a:pt x="180340" y="165100"/>
                    <a:pt x="179070" y="124460"/>
                    <a:pt x="184150" y="121920"/>
                  </a:cubicBezTo>
                  <a:cubicBezTo>
                    <a:pt x="187960" y="120650"/>
                    <a:pt x="207010" y="135890"/>
                    <a:pt x="207010" y="143510"/>
                  </a:cubicBezTo>
                  <a:cubicBezTo>
                    <a:pt x="207010" y="149860"/>
                    <a:pt x="195580" y="161290"/>
                    <a:pt x="187960" y="162560"/>
                  </a:cubicBezTo>
                  <a:cubicBezTo>
                    <a:pt x="179070" y="163830"/>
                    <a:pt x="167640" y="157480"/>
                    <a:pt x="157480" y="148590"/>
                  </a:cubicBezTo>
                  <a:cubicBezTo>
                    <a:pt x="142240" y="134620"/>
                    <a:pt x="116840" y="88900"/>
                    <a:pt x="114300" y="71120"/>
                  </a:cubicBezTo>
                  <a:cubicBezTo>
                    <a:pt x="113030" y="63500"/>
                    <a:pt x="114300" y="55880"/>
                    <a:pt x="118110" y="52070"/>
                  </a:cubicBezTo>
                  <a:cubicBezTo>
                    <a:pt x="123190" y="46990"/>
                    <a:pt x="139700" y="45720"/>
                    <a:pt x="148590" y="50800"/>
                  </a:cubicBezTo>
                  <a:cubicBezTo>
                    <a:pt x="165100" y="60960"/>
                    <a:pt x="185420" y="113030"/>
                    <a:pt x="190500" y="140970"/>
                  </a:cubicBezTo>
                  <a:cubicBezTo>
                    <a:pt x="194310" y="163830"/>
                    <a:pt x="191770" y="185420"/>
                    <a:pt x="186690" y="207010"/>
                  </a:cubicBezTo>
                  <a:cubicBezTo>
                    <a:pt x="181610" y="228600"/>
                    <a:pt x="170180" y="260350"/>
                    <a:pt x="158750" y="271780"/>
                  </a:cubicBezTo>
                  <a:cubicBezTo>
                    <a:pt x="152400" y="278130"/>
                    <a:pt x="144780" y="281940"/>
                    <a:pt x="138430" y="280670"/>
                  </a:cubicBezTo>
                  <a:cubicBezTo>
                    <a:pt x="130810" y="278130"/>
                    <a:pt x="121920" y="265430"/>
                    <a:pt x="116840" y="254000"/>
                  </a:cubicBezTo>
                  <a:cubicBezTo>
                    <a:pt x="110490" y="238760"/>
                    <a:pt x="115570" y="214630"/>
                    <a:pt x="107950" y="196850"/>
                  </a:cubicBezTo>
                  <a:cubicBezTo>
                    <a:pt x="99060" y="179070"/>
                    <a:pt x="67310" y="162560"/>
                    <a:pt x="64770" y="148590"/>
                  </a:cubicBezTo>
                  <a:cubicBezTo>
                    <a:pt x="63500" y="139700"/>
                    <a:pt x="67310" y="128270"/>
                    <a:pt x="72390" y="125730"/>
                  </a:cubicBezTo>
                  <a:cubicBezTo>
                    <a:pt x="78740" y="121920"/>
                    <a:pt x="99060" y="127000"/>
                    <a:pt x="101600" y="132080"/>
                  </a:cubicBezTo>
                  <a:cubicBezTo>
                    <a:pt x="104140" y="138430"/>
                    <a:pt x="92710" y="161290"/>
                    <a:pt x="86360" y="162560"/>
                  </a:cubicBezTo>
                  <a:cubicBezTo>
                    <a:pt x="80010" y="163830"/>
                    <a:pt x="63500" y="149860"/>
                    <a:pt x="63500" y="143510"/>
                  </a:cubicBezTo>
                  <a:cubicBezTo>
                    <a:pt x="63500" y="137160"/>
                    <a:pt x="74930" y="123190"/>
                    <a:pt x="83820" y="121920"/>
                  </a:cubicBezTo>
                  <a:cubicBezTo>
                    <a:pt x="96520" y="120650"/>
                    <a:pt x="120650" y="134620"/>
                    <a:pt x="133350" y="151130"/>
                  </a:cubicBezTo>
                  <a:cubicBezTo>
                    <a:pt x="151130" y="176530"/>
                    <a:pt x="167640" y="255270"/>
                    <a:pt x="158750" y="271780"/>
                  </a:cubicBezTo>
                  <a:cubicBezTo>
                    <a:pt x="154940" y="279400"/>
                    <a:pt x="144780" y="281940"/>
                    <a:pt x="138430" y="280670"/>
                  </a:cubicBezTo>
                  <a:cubicBezTo>
                    <a:pt x="132080" y="279400"/>
                    <a:pt x="124460" y="271780"/>
                    <a:pt x="123190" y="264160"/>
                  </a:cubicBezTo>
                  <a:cubicBezTo>
                    <a:pt x="120650" y="247650"/>
                    <a:pt x="154940" y="214630"/>
                    <a:pt x="156210" y="184150"/>
                  </a:cubicBezTo>
                  <a:cubicBezTo>
                    <a:pt x="158750" y="146050"/>
                    <a:pt x="107950" y="67310"/>
                    <a:pt x="118110" y="52070"/>
                  </a:cubicBezTo>
                  <a:cubicBezTo>
                    <a:pt x="123190" y="45720"/>
                    <a:pt x="139700" y="45720"/>
                    <a:pt x="148590" y="50800"/>
                  </a:cubicBezTo>
                  <a:cubicBezTo>
                    <a:pt x="163830" y="59690"/>
                    <a:pt x="171450" y="109220"/>
                    <a:pt x="184150" y="121920"/>
                  </a:cubicBezTo>
                  <a:cubicBezTo>
                    <a:pt x="190500" y="128270"/>
                    <a:pt x="203200" y="127000"/>
                    <a:pt x="204470" y="133350"/>
                  </a:cubicBezTo>
                  <a:cubicBezTo>
                    <a:pt x="207010" y="139700"/>
                    <a:pt x="191770" y="163830"/>
                    <a:pt x="187960" y="162560"/>
                  </a:cubicBezTo>
                  <a:cubicBezTo>
                    <a:pt x="184150" y="161290"/>
                    <a:pt x="179070" y="129540"/>
                    <a:pt x="182880" y="127000"/>
                  </a:cubicBezTo>
                  <a:cubicBezTo>
                    <a:pt x="186690" y="124460"/>
                    <a:pt x="203200" y="135890"/>
                    <a:pt x="204470" y="142240"/>
                  </a:cubicBezTo>
                  <a:cubicBezTo>
                    <a:pt x="205740" y="148590"/>
                    <a:pt x="196850" y="165100"/>
                    <a:pt x="190500" y="166370"/>
                  </a:cubicBezTo>
                  <a:cubicBezTo>
                    <a:pt x="184150" y="167640"/>
                    <a:pt x="168910" y="154940"/>
                    <a:pt x="168910" y="154940"/>
                  </a:cubicBezTo>
                  <a:cubicBezTo>
                    <a:pt x="168910" y="154940"/>
                    <a:pt x="176530" y="163830"/>
                    <a:pt x="184150" y="166370"/>
                  </a:cubicBezTo>
                  <a:cubicBezTo>
                    <a:pt x="201930" y="171450"/>
                    <a:pt x="279400" y="154940"/>
                    <a:pt x="279400" y="156210"/>
                  </a:cubicBezTo>
                  <a:cubicBezTo>
                    <a:pt x="279400" y="158750"/>
                    <a:pt x="180340" y="185420"/>
                    <a:pt x="154940" y="182880"/>
                  </a:cubicBezTo>
                  <a:cubicBezTo>
                    <a:pt x="143510" y="181610"/>
                    <a:pt x="133350" y="180340"/>
                    <a:pt x="130810" y="172720"/>
                  </a:cubicBezTo>
                  <a:cubicBezTo>
                    <a:pt x="127000" y="157480"/>
                    <a:pt x="191770" y="101600"/>
                    <a:pt x="193040" y="80010"/>
                  </a:cubicBezTo>
                  <a:cubicBezTo>
                    <a:pt x="194310" y="69850"/>
                    <a:pt x="187960" y="62230"/>
                    <a:pt x="181610" y="55880"/>
                  </a:cubicBezTo>
                  <a:cubicBezTo>
                    <a:pt x="172720" y="48260"/>
                    <a:pt x="154940" y="40640"/>
                    <a:pt x="138430" y="40640"/>
                  </a:cubicBezTo>
                  <a:cubicBezTo>
                    <a:pt x="114300" y="39370"/>
                    <a:pt x="67310" y="48260"/>
                    <a:pt x="52070" y="64770"/>
                  </a:cubicBezTo>
                  <a:cubicBezTo>
                    <a:pt x="40640" y="77470"/>
                    <a:pt x="39370" y="101600"/>
                    <a:pt x="41910" y="116840"/>
                  </a:cubicBezTo>
                  <a:cubicBezTo>
                    <a:pt x="44450" y="130810"/>
                    <a:pt x="57150" y="146050"/>
                    <a:pt x="67310" y="154940"/>
                  </a:cubicBezTo>
                  <a:cubicBezTo>
                    <a:pt x="74930" y="162560"/>
                    <a:pt x="83820" y="165100"/>
                    <a:pt x="95250" y="167640"/>
                  </a:cubicBezTo>
                  <a:cubicBezTo>
                    <a:pt x="113030" y="170180"/>
                    <a:pt x="140970" y="168910"/>
                    <a:pt x="165100" y="162560"/>
                  </a:cubicBezTo>
                  <a:cubicBezTo>
                    <a:pt x="193040" y="156210"/>
                    <a:pt x="251460" y="127000"/>
                    <a:pt x="250190" y="124460"/>
                  </a:cubicBezTo>
                  <a:cubicBezTo>
                    <a:pt x="248920" y="121920"/>
                    <a:pt x="193040" y="128270"/>
                    <a:pt x="191770" y="135890"/>
                  </a:cubicBezTo>
                  <a:cubicBezTo>
                    <a:pt x="190500" y="142240"/>
                    <a:pt x="224790" y="152400"/>
                    <a:pt x="224790" y="160020"/>
                  </a:cubicBezTo>
                  <a:cubicBezTo>
                    <a:pt x="224790" y="166370"/>
                    <a:pt x="208280" y="180340"/>
                    <a:pt x="201930" y="180340"/>
                  </a:cubicBezTo>
                  <a:cubicBezTo>
                    <a:pt x="195580" y="180340"/>
                    <a:pt x="185420" y="167640"/>
                    <a:pt x="184150" y="158750"/>
                  </a:cubicBezTo>
                  <a:cubicBezTo>
                    <a:pt x="181610" y="146050"/>
                    <a:pt x="186690" y="123190"/>
                    <a:pt x="199390" y="111760"/>
                  </a:cubicBezTo>
                  <a:cubicBezTo>
                    <a:pt x="215900" y="96520"/>
                    <a:pt x="264160" y="100330"/>
                    <a:pt x="289560" y="90170"/>
                  </a:cubicBezTo>
                  <a:cubicBezTo>
                    <a:pt x="309880" y="82550"/>
                    <a:pt x="328930" y="58420"/>
                    <a:pt x="342900" y="59690"/>
                  </a:cubicBezTo>
                  <a:cubicBezTo>
                    <a:pt x="351790" y="59690"/>
                    <a:pt x="363220" y="69850"/>
                    <a:pt x="364490" y="76200"/>
                  </a:cubicBezTo>
                  <a:cubicBezTo>
                    <a:pt x="365760" y="82550"/>
                    <a:pt x="354330" y="99060"/>
                    <a:pt x="350520" y="99060"/>
                  </a:cubicBezTo>
                  <a:cubicBezTo>
                    <a:pt x="345440" y="97790"/>
                    <a:pt x="336550" y="64770"/>
                    <a:pt x="340360" y="60960"/>
                  </a:cubicBezTo>
                  <a:cubicBezTo>
                    <a:pt x="344170" y="58420"/>
                    <a:pt x="363220" y="66040"/>
                    <a:pt x="365760" y="72390"/>
                  </a:cubicBezTo>
                  <a:cubicBezTo>
                    <a:pt x="368300" y="78740"/>
                    <a:pt x="363220" y="93980"/>
                    <a:pt x="353060" y="100330"/>
                  </a:cubicBezTo>
                  <a:cubicBezTo>
                    <a:pt x="334010" y="114300"/>
                    <a:pt x="251460" y="99060"/>
                    <a:pt x="232410" y="113030"/>
                  </a:cubicBezTo>
                  <a:cubicBezTo>
                    <a:pt x="223520" y="120650"/>
                    <a:pt x="218440" y="134620"/>
                    <a:pt x="220980" y="142240"/>
                  </a:cubicBezTo>
                  <a:cubicBezTo>
                    <a:pt x="222250" y="148590"/>
                    <a:pt x="231140" y="153670"/>
                    <a:pt x="240030" y="156210"/>
                  </a:cubicBezTo>
                  <a:cubicBezTo>
                    <a:pt x="255270" y="161290"/>
                    <a:pt x="308610" y="146050"/>
                    <a:pt x="309880" y="151130"/>
                  </a:cubicBezTo>
                  <a:cubicBezTo>
                    <a:pt x="311150" y="154940"/>
                    <a:pt x="297180" y="166370"/>
                    <a:pt x="284480" y="170180"/>
                  </a:cubicBezTo>
                  <a:cubicBezTo>
                    <a:pt x="261620" y="177800"/>
                    <a:pt x="203200" y="167640"/>
                    <a:pt x="171450" y="172720"/>
                  </a:cubicBezTo>
                  <a:cubicBezTo>
                    <a:pt x="147320" y="176530"/>
                    <a:pt x="109220" y="194310"/>
                    <a:pt x="107950" y="191770"/>
                  </a:cubicBezTo>
                  <a:cubicBezTo>
                    <a:pt x="106680" y="187960"/>
                    <a:pt x="220980" y="144780"/>
                    <a:pt x="238760" y="118110"/>
                  </a:cubicBezTo>
                  <a:cubicBezTo>
                    <a:pt x="247650" y="104140"/>
                    <a:pt x="251460" y="81280"/>
                    <a:pt x="243840" y="73660"/>
                  </a:cubicBezTo>
                  <a:cubicBezTo>
                    <a:pt x="234950" y="63500"/>
                    <a:pt x="186690" y="69850"/>
                    <a:pt x="172720" y="77470"/>
                  </a:cubicBezTo>
                  <a:cubicBezTo>
                    <a:pt x="165100" y="81280"/>
                    <a:pt x="160020" y="87630"/>
                    <a:pt x="157480" y="95250"/>
                  </a:cubicBezTo>
                  <a:cubicBezTo>
                    <a:pt x="153670" y="107950"/>
                    <a:pt x="160020" y="134620"/>
                    <a:pt x="168910" y="149860"/>
                  </a:cubicBezTo>
                  <a:cubicBezTo>
                    <a:pt x="177800" y="165100"/>
                    <a:pt x="205740" y="176530"/>
                    <a:pt x="207010" y="186690"/>
                  </a:cubicBezTo>
                  <a:cubicBezTo>
                    <a:pt x="208280" y="193040"/>
                    <a:pt x="200660" y="203200"/>
                    <a:pt x="195580" y="205740"/>
                  </a:cubicBezTo>
                  <a:cubicBezTo>
                    <a:pt x="190500" y="208280"/>
                    <a:pt x="173990" y="200660"/>
                    <a:pt x="173990" y="200660"/>
                  </a:cubicBezTo>
                </a:path>
              </a:pathLst>
            </a:custGeom>
            <a:solidFill>
              <a:srgbClr val="FFFFFF"/>
            </a:solidFill>
            <a:ln cap="sq">
              <a:noFill/>
              <a:prstDash val="solid"/>
              <a:miter/>
            </a:ln>
          </p:spPr>
        </p:sp>
      </p:grpSp>
      <p:grpSp>
        <p:nvGrpSpPr>
          <p:cNvPr name="Group 8" id="8"/>
          <p:cNvGrpSpPr/>
          <p:nvPr/>
        </p:nvGrpSpPr>
        <p:grpSpPr>
          <a:xfrm rot="0">
            <a:off x="6466967" y="2883408"/>
            <a:ext cx="680720" cy="389467"/>
            <a:chOff x="0" y="0"/>
            <a:chExt cx="1276350" cy="730250"/>
          </a:xfrm>
        </p:grpSpPr>
        <p:sp>
          <p:nvSpPr>
            <p:cNvPr name="Freeform 9" id="9"/>
            <p:cNvSpPr/>
            <p:nvPr/>
          </p:nvSpPr>
          <p:spPr>
            <a:xfrm flipH="false" flipV="false" rot="0">
              <a:off x="49530" y="50800"/>
              <a:ext cx="1178560" cy="638810"/>
            </a:xfrm>
            <a:custGeom>
              <a:avLst/>
              <a:gdLst/>
              <a:ahLst/>
              <a:cxnLst/>
              <a:rect r="r" b="b" t="t" l="l"/>
              <a:pathLst>
                <a:path h="638810" w="1178560">
                  <a:moveTo>
                    <a:pt x="59690" y="510540"/>
                  </a:moveTo>
                  <a:cubicBezTo>
                    <a:pt x="257810" y="497840"/>
                    <a:pt x="217170" y="474980"/>
                    <a:pt x="212090" y="458470"/>
                  </a:cubicBezTo>
                  <a:cubicBezTo>
                    <a:pt x="208280" y="445770"/>
                    <a:pt x="209550" y="431800"/>
                    <a:pt x="213360" y="419100"/>
                  </a:cubicBezTo>
                  <a:cubicBezTo>
                    <a:pt x="217170" y="406400"/>
                    <a:pt x="228600" y="389890"/>
                    <a:pt x="238760" y="382270"/>
                  </a:cubicBezTo>
                  <a:cubicBezTo>
                    <a:pt x="246380" y="375920"/>
                    <a:pt x="255270" y="372110"/>
                    <a:pt x="266700" y="372110"/>
                  </a:cubicBezTo>
                  <a:cubicBezTo>
                    <a:pt x="281940" y="372110"/>
                    <a:pt x="309880" y="381000"/>
                    <a:pt x="321310" y="392430"/>
                  </a:cubicBezTo>
                  <a:cubicBezTo>
                    <a:pt x="331470" y="402590"/>
                    <a:pt x="340360" y="420370"/>
                    <a:pt x="336550" y="434340"/>
                  </a:cubicBezTo>
                  <a:cubicBezTo>
                    <a:pt x="331470" y="454660"/>
                    <a:pt x="293370" y="487680"/>
                    <a:pt x="267970" y="497840"/>
                  </a:cubicBezTo>
                  <a:cubicBezTo>
                    <a:pt x="245110" y="506730"/>
                    <a:pt x="203200" y="511810"/>
                    <a:pt x="193040" y="500380"/>
                  </a:cubicBezTo>
                  <a:cubicBezTo>
                    <a:pt x="182880" y="488950"/>
                    <a:pt x="198120" y="429260"/>
                    <a:pt x="209550" y="426720"/>
                  </a:cubicBezTo>
                  <a:cubicBezTo>
                    <a:pt x="218440" y="424180"/>
                    <a:pt x="240030" y="448310"/>
                    <a:pt x="250190" y="467360"/>
                  </a:cubicBezTo>
                  <a:cubicBezTo>
                    <a:pt x="265430" y="495300"/>
                    <a:pt x="284480" y="566420"/>
                    <a:pt x="271780" y="589280"/>
                  </a:cubicBezTo>
                  <a:cubicBezTo>
                    <a:pt x="262890" y="604520"/>
                    <a:pt x="233680" y="608330"/>
                    <a:pt x="214630" y="609600"/>
                  </a:cubicBezTo>
                  <a:cubicBezTo>
                    <a:pt x="194310" y="610870"/>
                    <a:pt x="172720" y="607060"/>
                    <a:pt x="153670" y="599440"/>
                  </a:cubicBezTo>
                  <a:cubicBezTo>
                    <a:pt x="133350" y="591820"/>
                    <a:pt x="111760" y="580390"/>
                    <a:pt x="97790" y="566420"/>
                  </a:cubicBezTo>
                  <a:cubicBezTo>
                    <a:pt x="83820" y="552450"/>
                    <a:pt x="69850" y="533400"/>
                    <a:pt x="67310" y="514350"/>
                  </a:cubicBezTo>
                  <a:cubicBezTo>
                    <a:pt x="64770" y="492760"/>
                    <a:pt x="71120" y="463550"/>
                    <a:pt x="85090" y="444500"/>
                  </a:cubicBezTo>
                  <a:cubicBezTo>
                    <a:pt x="101600" y="422910"/>
                    <a:pt x="128270" y="408940"/>
                    <a:pt x="163830" y="398780"/>
                  </a:cubicBezTo>
                  <a:cubicBezTo>
                    <a:pt x="226060" y="382270"/>
                    <a:pt x="384810" y="377190"/>
                    <a:pt x="435610" y="396240"/>
                  </a:cubicBezTo>
                  <a:cubicBezTo>
                    <a:pt x="459740" y="405130"/>
                    <a:pt x="474980" y="420370"/>
                    <a:pt x="481330" y="438150"/>
                  </a:cubicBezTo>
                  <a:cubicBezTo>
                    <a:pt x="487680" y="454660"/>
                    <a:pt x="486410" y="481330"/>
                    <a:pt x="474980" y="499110"/>
                  </a:cubicBezTo>
                  <a:cubicBezTo>
                    <a:pt x="457200" y="524510"/>
                    <a:pt x="402590" y="549910"/>
                    <a:pt x="360680" y="558800"/>
                  </a:cubicBezTo>
                  <a:cubicBezTo>
                    <a:pt x="316230" y="568960"/>
                    <a:pt x="247650" y="568960"/>
                    <a:pt x="213360" y="552450"/>
                  </a:cubicBezTo>
                  <a:cubicBezTo>
                    <a:pt x="189230" y="541020"/>
                    <a:pt x="168910" y="518160"/>
                    <a:pt x="162560" y="495300"/>
                  </a:cubicBezTo>
                  <a:cubicBezTo>
                    <a:pt x="156210" y="472440"/>
                    <a:pt x="163830" y="435610"/>
                    <a:pt x="175260" y="414020"/>
                  </a:cubicBezTo>
                  <a:cubicBezTo>
                    <a:pt x="186690" y="393700"/>
                    <a:pt x="208280" y="375920"/>
                    <a:pt x="229870" y="365760"/>
                  </a:cubicBezTo>
                  <a:cubicBezTo>
                    <a:pt x="252730" y="355600"/>
                    <a:pt x="307340" y="354330"/>
                    <a:pt x="307340" y="353060"/>
                  </a:cubicBezTo>
                  <a:cubicBezTo>
                    <a:pt x="307340" y="351790"/>
                    <a:pt x="254000" y="358140"/>
                    <a:pt x="254000" y="356870"/>
                  </a:cubicBezTo>
                  <a:cubicBezTo>
                    <a:pt x="254000" y="355600"/>
                    <a:pt x="284480" y="342900"/>
                    <a:pt x="299720" y="344170"/>
                  </a:cubicBezTo>
                  <a:cubicBezTo>
                    <a:pt x="314960" y="345440"/>
                    <a:pt x="332740" y="354330"/>
                    <a:pt x="342900" y="363220"/>
                  </a:cubicBezTo>
                  <a:cubicBezTo>
                    <a:pt x="351790" y="370840"/>
                    <a:pt x="356870" y="381000"/>
                    <a:pt x="359410" y="391160"/>
                  </a:cubicBezTo>
                  <a:cubicBezTo>
                    <a:pt x="361950" y="401320"/>
                    <a:pt x="363220" y="412750"/>
                    <a:pt x="360680" y="424180"/>
                  </a:cubicBezTo>
                  <a:cubicBezTo>
                    <a:pt x="356870" y="438150"/>
                    <a:pt x="351790" y="453390"/>
                    <a:pt x="336550" y="464820"/>
                  </a:cubicBezTo>
                  <a:cubicBezTo>
                    <a:pt x="311150" y="483870"/>
                    <a:pt x="243840" y="496570"/>
                    <a:pt x="203200" y="502920"/>
                  </a:cubicBezTo>
                  <a:cubicBezTo>
                    <a:pt x="170180" y="508000"/>
                    <a:pt x="135890" y="516890"/>
                    <a:pt x="110490" y="506730"/>
                  </a:cubicBezTo>
                  <a:cubicBezTo>
                    <a:pt x="87630" y="496570"/>
                    <a:pt x="63500" y="472440"/>
                    <a:pt x="55880" y="448310"/>
                  </a:cubicBezTo>
                  <a:cubicBezTo>
                    <a:pt x="46990" y="421640"/>
                    <a:pt x="52070" y="383540"/>
                    <a:pt x="67310" y="353060"/>
                  </a:cubicBezTo>
                  <a:cubicBezTo>
                    <a:pt x="86360" y="314960"/>
                    <a:pt x="134620" y="269240"/>
                    <a:pt x="177800" y="248920"/>
                  </a:cubicBezTo>
                  <a:cubicBezTo>
                    <a:pt x="220980" y="228600"/>
                    <a:pt x="289560" y="228600"/>
                    <a:pt x="328930" y="228600"/>
                  </a:cubicBezTo>
                  <a:cubicBezTo>
                    <a:pt x="354330" y="228600"/>
                    <a:pt x="374650" y="226060"/>
                    <a:pt x="392430" y="237490"/>
                  </a:cubicBezTo>
                  <a:cubicBezTo>
                    <a:pt x="414020" y="250190"/>
                    <a:pt x="439420" y="283210"/>
                    <a:pt x="443230" y="307340"/>
                  </a:cubicBezTo>
                  <a:cubicBezTo>
                    <a:pt x="447040" y="328930"/>
                    <a:pt x="433070" y="354330"/>
                    <a:pt x="421640" y="373380"/>
                  </a:cubicBezTo>
                  <a:cubicBezTo>
                    <a:pt x="408940" y="392430"/>
                    <a:pt x="392430" y="407670"/>
                    <a:pt x="370840" y="424180"/>
                  </a:cubicBezTo>
                  <a:cubicBezTo>
                    <a:pt x="341630" y="447040"/>
                    <a:pt x="293370" y="474980"/>
                    <a:pt x="259080" y="490220"/>
                  </a:cubicBezTo>
                  <a:cubicBezTo>
                    <a:pt x="233680" y="501650"/>
                    <a:pt x="212090" y="510540"/>
                    <a:pt x="186690" y="513080"/>
                  </a:cubicBezTo>
                  <a:cubicBezTo>
                    <a:pt x="158750" y="515620"/>
                    <a:pt x="120650" y="518160"/>
                    <a:pt x="96520" y="505460"/>
                  </a:cubicBezTo>
                  <a:cubicBezTo>
                    <a:pt x="73660" y="494030"/>
                    <a:pt x="50800" y="468630"/>
                    <a:pt x="44450" y="447040"/>
                  </a:cubicBezTo>
                  <a:cubicBezTo>
                    <a:pt x="38100" y="426720"/>
                    <a:pt x="46990" y="400050"/>
                    <a:pt x="55880" y="378460"/>
                  </a:cubicBezTo>
                  <a:cubicBezTo>
                    <a:pt x="64770" y="355600"/>
                    <a:pt x="80010" y="335280"/>
                    <a:pt x="97790" y="316230"/>
                  </a:cubicBezTo>
                  <a:cubicBezTo>
                    <a:pt x="118110" y="294640"/>
                    <a:pt x="144780" y="276860"/>
                    <a:pt x="176530" y="260350"/>
                  </a:cubicBezTo>
                  <a:cubicBezTo>
                    <a:pt x="218440" y="238760"/>
                    <a:pt x="280670" y="215900"/>
                    <a:pt x="334010" y="208280"/>
                  </a:cubicBezTo>
                  <a:cubicBezTo>
                    <a:pt x="384810" y="200660"/>
                    <a:pt x="439420" y="205740"/>
                    <a:pt x="488950" y="213360"/>
                  </a:cubicBezTo>
                  <a:cubicBezTo>
                    <a:pt x="535940" y="220980"/>
                    <a:pt x="586740" y="234950"/>
                    <a:pt x="622300" y="251460"/>
                  </a:cubicBezTo>
                  <a:cubicBezTo>
                    <a:pt x="650240" y="264160"/>
                    <a:pt x="675640" y="274320"/>
                    <a:pt x="689610" y="295910"/>
                  </a:cubicBezTo>
                  <a:cubicBezTo>
                    <a:pt x="704850" y="320040"/>
                    <a:pt x="715010" y="365760"/>
                    <a:pt x="701040" y="393700"/>
                  </a:cubicBezTo>
                  <a:cubicBezTo>
                    <a:pt x="684530" y="427990"/>
                    <a:pt x="608330" y="454660"/>
                    <a:pt x="570230" y="471170"/>
                  </a:cubicBezTo>
                  <a:cubicBezTo>
                    <a:pt x="543560" y="482600"/>
                    <a:pt x="525780" y="487680"/>
                    <a:pt x="496570" y="491490"/>
                  </a:cubicBezTo>
                  <a:cubicBezTo>
                    <a:pt x="454660" y="497840"/>
                    <a:pt x="384810" y="500380"/>
                    <a:pt x="340360" y="494030"/>
                  </a:cubicBezTo>
                  <a:cubicBezTo>
                    <a:pt x="306070" y="488950"/>
                    <a:pt x="280670" y="485140"/>
                    <a:pt x="252730" y="466090"/>
                  </a:cubicBezTo>
                  <a:cubicBezTo>
                    <a:pt x="217170" y="441960"/>
                    <a:pt x="166370" y="386080"/>
                    <a:pt x="154940" y="346710"/>
                  </a:cubicBezTo>
                  <a:cubicBezTo>
                    <a:pt x="146050" y="316230"/>
                    <a:pt x="156210" y="280670"/>
                    <a:pt x="168910" y="255270"/>
                  </a:cubicBezTo>
                  <a:cubicBezTo>
                    <a:pt x="181610" y="232410"/>
                    <a:pt x="203200" y="213360"/>
                    <a:pt x="227330" y="200660"/>
                  </a:cubicBezTo>
                  <a:cubicBezTo>
                    <a:pt x="252730" y="187960"/>
                    <a:pt x="281940" y="185420"/>
                    <a:pt x="318770" y="181610"/>
                  </a:cubicBezTo>
                  <a:cubicBezTo>
                    <a:pt x="373380" y="176530"/>
                    <a:pt x="464820" y="168910"/>
                    <a:pt x="527050" y="181610"/>
                  </a:cubicBezTo>
                  <a:cubicBezTo>
                    <a:pt x="580390" y="193040"/>
                    <a:pt x="638810" y="219710"/>
                    <a:pt x="670560" y="243840"/>
                  </a:cubicBezTo>
                  <a:cubicBezTo>
                    <a:pt x="690880" y="259080"/>
                    <a:pt x="704850" y="274320"/>
                    <a:pt x="711200" y="292100"/>
                  </a:cubicBezTo>
                  <a:cubicBezTo>
                    <a:pt x="717550" y="309880"/>
                    <a:pt x="715010" y="332740"/>
                    <a:pt x="707390" y="351790"/>
                  </a:cubicBezTo>
                  <a:cubicBezTo>
                    <a:pt x="697230" y="373380"/>
                    <a:pt x="676910" y="396240"/>
                    <a:pt x="650240" y="412750"/>
                  </a:cubicBezTo>
                  <a:cubicBezTo>
                    <a:pt x="614680" y="434340"/>
                    <a:pt x="557530" y="445770"/>
                    <a:pt x="502920" y="454660"/>
                  </a:cubicBezTo>
                  <a:cubicBezTo>
                    <a:pt x="438150" y="464820"/>
                    <a:pt x="339090" y="473710"/>
                    <a:pt x="287020" y="464820"/>
                  </a:cubicBezTo>
                  <a:cubicBezTo>
                    <a:pt x="255270" y="459740"/>
                    <a:pt x="232410" y="452120"/>
                    <a:pt x="214630" y="436880"/>
                  </a:cubicBezTo>
                  <a:cubicBezTo>
                    <a:pt x="196850" y="422910"/>
                    <a:pt x="184150" y="400050"/>
                    <a:pt x="179070" y="377190"/>
                  </a:cubicBezTo>
                  <a:cubicBezTo>
                    <a:pt x="172720" y="350520"/>
                    <a:pt x="177800" y="311150"/>
                    <a:pt x="185420" y="285750"/>
                  </a:cubicBezTo>
                  <a:cubicBezTo>
                    <a:pt x="191770" y="265430"/>
                    <a:pt x="200660" y="248920"/>
                    <a:pt x="213360" y="233680"/>
                  </a:cubicBezTo>
                  <a:cubicBezTo>
                    <a:pt x="226060" y="217170"/>
                    <a:pt x="238760" y="203200"/>
                    <a:pt x="260350" y="190500"/>
                  </a:cubicBezTo>
                  <a:cubicBezTo>
                    <a:pt x="289560" y="172720"/>
                    <a:pt x="337820" y="156210"/>
                    <a:pt x="381000" y="149860"/>
                  </a:cubicBezTo>
                  <a:cubicBezTo>
                    <a:pt x="426720" y="143510"/>
                    <a:pt x="492760" y="137160"/>
                    <a:pt x="525780" y="154940"/>
                  </a:cubicBezTo>
                  <a:cubicBezTo>
                    <a:pt x="551180" y="168910"/>
                    <a:pt x="572770" y="198120"/>
                    <a:pt x="574040" y="223520"/>
                  </a:cubicBezTo>
                  <a:cubicBezTo>
                    <a:pt x="576580" y="250190"/>
                    <a:pt x="556260" y="284480"/>
                    <a:pt x="529590" y="312420"/>
                  </a:cubicBezTo>
                  <a:cubicBezTo>
                    <a:pt x="488950" y="356870"/>
                    <a:pt x="375920" y="411480"/>
                    <a:pt x="323850" y="436880"/>
                  </a:cubicBezTo>
                  <a:cubicBezTo>
                    <a:pt x="293370" y="452120"/>
                    <a:pt x="275590" y="464820"/>
                    <a:pt x="248920" y="464820"/>
                  </a:cubicBezTo>
                  <a:cubicBezTo>
                    <a:pt x="219710" y="464820"/>
                    <a:pt x="173990" y="454660"/>
                    <a:pt x="156210" y="434340"/>
                  </a:cubicBezTo>
                  <a:cubicBezTo>
                    <a:pt x="139700" y="416560"/>
                    <a:pt x="137160" y="382270"/>
                    <a:pt x="137160" y="356870"/>
                  </a:cubicBezTo>
                  <a:cubicBezTo>
                    <a:pt x="137160" y="332740"/>
                    <a:pt x="143510" y="309880"/>
                    <a:pt x="156210" y="288290"/>
                  </a:cubicBezTo>
                  <a:cubicBezTo>
                    <a:pt x="171450" y="264160"/>
                    <a:pt x="196850" y="242570"/>
                    <a:pt x="226060" y="220980"/>
                  </a:cubicBezTo>
                  <a:cubicBezTo>
                    <a:pt x="262890" y="193040"/>
                    <a:pt x="325120" y="157480"/>
                    <a:pt x="365760" y="139700"/>
                  </a:cubicBezTo>
                  <a:cubicBezTo>
                    <a:pt x="394970" y="127000"/>
                    <a:pt x="414020" y="121920"/>
                    <a:pt x="444500" y="115570"/>
                  </a:cubicBezTo>
                  <a:cubicBezTo>
                    <a:pt x="485140" y="106680"/>
                    <a:pt x="541020" y="93980"/>
                    <a:pt x="589280" y="100330"/>
                  </a:cubicBezTo>
                  <a:cubicBezTo>
                    <a:pt x="638810" y="106680"/>
                    <a:pt x="701040" y="133350"/>
                    <a:pt x="736600" y="158750"/>
                  </a:cubicBezTo>
                  <a:cubicBezTo>
                    <a:pt x="763270" y="176530"/>
                    <a:pt x="783590" y="199390"/>
                    <a:pt x="795020" y="222250"/>
                  </a:cubicBezTo>
                  <a:cubicBezTo>
                    <a:pt x="803910" y="241300"/>
                    <a:pt x="807720" y="262890"/>
                    <a:pt x="805180" y="283210"/>
                  </a:cubicBezTo>
                  <a:cubicBezTo>
                    <a:pt x="802640" y="306070"/>
                    <a:pt x="789940" y="336550"/>
                    <a:pt x="772160" y="354330"/>
                  </a:cubicBezTo>
                  <a:cubicBezTo>
                    <a:pt x="754380" y="372110"/>
                    <a:pt x="722630" y="383540"/>
                    <a:pt x="698500" y="389890"/>
                  </a:cubicBezTo>
                  <a:cubicBezTo>
                    <a:pt x="678180" y="394970"/>
                    <a:pt x="661670" y="393700"/>
                    <a:pt x="641350" y="394970"/>
                  </a:cubicBezTo>
                  <a:cubicBezTo>
                    <a:pt x="615950" y="396240"/>
                    <a:pt x="591820" y="398780"/>
                    <a:pt x="558800" y="394970"/>
                  </a:cubicBezTo>
                  <a:cubicBezTo>
                    <a:pt x="509270" y="389890"/>
                    <a:pt x="417830" y="382270"/>
                    <a:pt x="377190" y="358140"/>
                  </a:cubicBezTo>
                  <a:cubicBezTo>
                    <a:pt x="349250" y="341630"/>
                    <a:pt x="327660" y="317500"/>
                    <a:pt x="320040" y="292100"/>
                  </a:cubicBezTo>
                  <a:cubicBezTo>
                    <a:pt x="312420" y="267970"/>
                    <a:pt x="320040" y="234950"/>
                    <a:pt x="331470" y="210820"/>
                  </a:cubicBezTo>
                  <a:cubicBezTo>
                    <a:pt x="342900" y="185420"/>
                    <a:pt x="364490" y="161290"/>
                    <a:pt x="392430" y="143510"/>
                  </a:cubicBezTo>
                  <a:cubicBezTo>
                    <a:pt x="427990" y="120650"/>
                    <a:pt x="490220" y="104140"/>
                    <a:pt x="538480" y="97790"/>
                  </a:cubicBezTo>
                  <a:cubicBezTo>
                    <a:pt x="584200" y="92710"/>
                    <a:pt x="636270" y="95250"/>
                    <a:pt x="674370" y="106680"/>
                  </a:cubicBezTo>
                  <a:cubicBezTo>
                    <a:pt x="706120" y="115570"/>
                    <a:pt x="731520" y="133350"/>
                    <a:pt x="754380" y="149860"/>
                  </a:cubicBezTo>
                  <a:cubicBezTo>
                    <a:pt x="774700" y="163830"/>
                    <a:pt x="791210" y="177800"/>
                    <a:pt x="808990" y="196850"/>
                  </a:cubicBezTo>
                  <a:cubicBezTo>
                    <a:pt x="829310" y="219710"/>
                    <a:pt x="862330" y="255270"/>
                    <a:pt x="866140" y="283210"/>
                  </a:cubicBezTo>
                  <a:cubicBezTo>
                    <a:pt x="869950" y="304800"/>
                    <a:pt x="861060" y="325120"/>
                    <a:pt x="847090" y="346710"/>
                  </a:cubicBezTo>
                  <a:cubicBezTo>
                    <a:pt x="824230" y="381000"/>
                    <a:pt x="767080" y="426720"/>
                    <a:pt x="722630" y="454660"/>
                  </a:cubicBezTo>
                  <a:cubicBezTo>
                    <a:pt x="681990" y="480060"/>
                    <a:pt x="629920" y="506730"/>
                    <a:pt x="593090" y="511810"/>
                  </a:cubicBezTo>
                  <a:cubicBezTo>
                    <a:pt x="567690" y="515620"/>
                    <a:pt x="544830" y="514350"/>
                    <a:pt x="525780" y="504190"/>
                  </a:cubicBezTo>
                  <a:cubicBezTo>
                    <a:pt x="505460" y="494030"/>
                    <a:pt x="486410" y="469900"/>
                    <a:pt x="474980" y="448310"/>
                  </a:cubicBezTo>
                  <a:cubicBezTo>
                    <a:pt x="464820" y="427990"/>
                    <a:pt x="457200" y="401320"/>
                    <a:pt x="459740" y="378460"/>
                  </a:cubicBezTo>
                  <a:cubicBezTo>
                    <a:pt x="462280" y="354330"/>
                    <a:pt x="473710" y="327660"/>
                    <a:pt x="491490" y="306070"/>
                  </a:cubicBezTo>
                  <a:cubicBezTo>
                    <a:pt x="514350" y="278130"/>
                    <a:pt x="554990" y="254000"/>
                    <a:pt x="596900" y="231140"/>
                  </a:cubicBezTo>
                  <a:cubicBezTo>
                    <a:pt x="647700" y="203200"/>
                    <a:pt x="722630" y="175260"/>
                    <a:pt x="778510" y="161290"/>
                  </a:cubicBezTo>
                  <a:cubicBezTo>
                    <a:pt x="822960" y="149860"/>
                    <a:pt x="869950" y="140970"/>
                    <a:pt x="904240" y="144780"/>
                  </a:cubicBezTo>
                  <a:cubicBezTo>
                    <a:pt x="929640" y="147320"/>
                    <a:pt x="949960" y="156210"/>
                    <a:pt x="970280" y="168910"/>
                  </a:cubicBezTo>
                  <a:cubicBezTo>
                    <a:pt x="991870" y="182880"/>
                    <a:pt x="1017270" y="204470"/>
                    <a:pt x="1027430" y="227330"/>
                  </a:cubicBezTo>
                  <a:cubicBezTo>
                    <a:pt x="1037590" y="250190"/>
                    <a:pt x="1040130" y="283210"/>
                    <a:pt x="1032510" y="304800"/>
                  </a:cubicBezTo>
                  <a:cubicBezTo>
                    <a:pt x="1024890" y="326390"/>
                    <a:pt x="1009650" y="345440"/>
                    <a:pt x="986790" y="358140"/>
                  </a:cubicBezTo>
                  <a:cubicBezTo>
                    <a:pt x="956310" y="375920"/>
                    <a:pt x="894080" y="379730"/>
                    <a:pt x="853440" y="383540"/>
                  </a:cubicBezTo>
                  <a:cubicBezTo>
                    <a:pt x="820420" y="386080"/>
                    <a:pt x="786130" y="389890"/>
                    <a:pt x="760730" y="381000"/>
                  </a:cubicBezTo>
                  <a:cubicBezTo>
                    <a:pt x="739140" y="373380"/>
                    <a:pt x="716280" y="360680"/>
                    <a:pt x="706120" y="339090"/>
                  </a:cubicBezTo>
                  <a:cubicBezTo>
                    <a:pt x="689610" y="306070"/>
                    <a:pt x="698500" y="229870"/>
                    <a:pt x="708660" y="181610"/>
                  </a:cubicBezTo>
                  <a:cubicBezTo>
                    <a:pt x="717550" y="138430"/>
                    <a:pt x="737870" y="91440"/>
                    <a:pt x="758190" y="62230"/>
                  </a:cubicBezTo>
                  <a:cubicBezTo>
                    <a:pt x="773430" y="40640"/>
                    <a:pt x="788670" y="22860"/>
                    <a:pt x="807720" y="12700"/>
                  </a:cubicBezTo>
                  <a:cubicBezTo>
                    <a:pt x="826770" y="2540"/>
                    <a:pt x="849630" y="0"/>
                    <a:pt x="872490" y="0"/>
                  </a:cubicBezTo>
                  <a:cubicBezTo>
                    <a:pt x="897890" y="0"/>
                    <a:pt x="929640" y="3810"/>
                    <a:pt x="955040" y="15240"/>
                  </a:cubicBezTo>
                  <a:cubicBezTo>
                    <a:pt x="982980" y="27940"/>
                    <a:pt x="1014730" y="50800"/>
                    <a:pt x="1033780" y="74930"/>
                  </a:cubicBezTo>
                  <a:cubicBezTo>
                    <a:pt x="1050290" y="96520"/>
                    <a:pt x="1059180" y="123190"/>
                    <a:pt x="1065530" y="147320"/>
                  </a:cubicBezTo>
                  <a:cubicBezTo>
                    <a:pt x="1070610" y="170180"/>
                    <a:pt x="1073150" y="191770"/>
                    <a:pt x="1070610" y="214630"/>
                  </a:cubicBezTo>
                  <a:cubicBezTo>
                    <a:pt x="1068070" y="238760"/>
                    <a:pt x="1060450" y="266700"/>
                    <a:pt x="1049020" y="289560"/>
                  </a:cubicBezTo>
                  <a:cubicBezTo>
                    <a:pt x="1036320" y="313690"/>
                    <a:pt x="1017270" y="340360"/>
                    <a:pt x="998220" y="356870"/>
                  </a:cubicBezTo>
                  <a:cubicBezTo>
                    <a:pt x="980440" y="372110"/>
                    <a:pt x="961390" y="384810"/>
                    <a:pt x="939800" y="389890"/>
                  </a:cubicBezTo>
                  <a:cubicBezTo>
                    <a:pt x="915670" y="394970"/>
                    <a:pt x="880110" y="397510"/>
                    <a:pt x="859790" y="386080"/>
                  </a:cubicBezTo>
                  <a:cubicBezTo>
                    <a:pt x="840740" y="374650"/>
                    <a:pt x="817880" y="346710"/>
                    <a:pt x="817880" y="325120"/>
                  </a:cubicBezTo>
                  <a:cubicBezTo>
                    <a:pt x="817880" y="299720"/>
                    <a:pt x="853440" y="260350"/>
                    <a:pt x="877570" y="243840"/>
                  </a:cubicBezTo>
                  <a:cubicBezTo>
                    <a:pt x="896620" y="231140"/>
                    <a:pt x="919480" y="228600"/>
                    <a:pt x="942340" y="227330"/>
                  </a:cubicBezTo>
                  <a:cubicBezTo>
                    <a:pt x="969010" y="224790"/>
                    <a:pt x="1003300" y="228600"/>
                    <a:pt x="1027430" y="236220"/>
                  </a:cubicBezTo>
                  <a:cubicBezTo>
                    <a:pt x="1047750" y="242570"/>
                    <a:pt x="1064260" y="254000"/>
                    <a:pt x="1080770" y="267970"/>
                  </a:cubicBezTo>
                  <a:cubicBezTo>
                    <a:pt x="1099820" y="284480"/>
                    <a:pt x="1126490" y="306070"/>
                    <a:pt x="1134110" y="331470"/>
                  </a:cubicBezTo>
                  <a:cubicBezTo>
                    <a:pt x="1143000" y="358140"/>
                    <a:pt x="1137920" y="397510"/>
                    <a:pt x="1126490" y="424180"/>
                  </a:cubicBezTo>
                  <a:cubicBezTo>
                    <a:pt x="1116330" y="449580"/>
                    <a:pt x="1092200" y="468630"/>
                    <a:pt x="1071880" y="488950"/>
                  </a:cubicBezTo>
                  <a:cubicBezTo>
                    <a:pt x="1051560" y="509270"/>
                    <a:pt x="1028700" y="530860"/>
                    <a:pt x="1002030" y="543560"/>
                  </a:cubicBezTo>
                  <a:cubicBezTo>
                    <a:pt x="974090" y="556260"/>
                    <a:pt x="934720" y="570230"/>
                    <a:pt x="909320" y="562610"/>
                  </a:cubicBezTo>
                  <a:cubicBezTo>
                    <a:pt x="886460" y="554990"/>
                    <a:pt x="867410" y="528320"/>
                    <a:pt x="855980" y="506730"/>
                  </a:cubicBezTo>
                  <a:cubicBezTo>
                    <a:pt x="844550" y="486410"/>
                    <a:pt x="838200" y="459740"/>
                    <a:pt x="840740" y="438150"/>
                  </a:cubicBezTo>
                  <a:cubicBezTo>
                    <a:pt x="843280" y="417830"/>
                    <a:pt x="853440" y="398780"/>
                    <a:pt x="869950" y="381000"/>
                  </a:cubicBezTo>
                  <a:cubicBezTo>
                    <a:pt x="894080" y="355600"/>
                    <a:pt x="972820" y="344170"/>
                    <a:pt x="982980" y="312420"/>
                  </a:cubicBezTo>
                  <a:cubicBezTo>
                    <a:pt x="993140" y="279400"/>
                    <a:pt x="927100" y="219710"/>
                    <a:pt x="927100" y="181610"/>
                  </a:cubicBezTo>
                  <a:cubicBezTo>
                    <a:pt x="927100" y="152400"/>
                    <a:pt x="941070" y="116840"/>
                    <a:pt x="958850" y="101600"/>
                  </a:cubicBezTo>
                  <a:cubicBezTo>
                    <a:pt x="974090" y="88900"/>
                    <a:pt x="999490" y="82550"/>
                    <a:pt x="1019810" y="86360"/>
                  </a:cubicBezTo>
                  <a:cubicBezTo>
                    <a:pt x="1042670" y="90170"/>
                    <a:pt x="1069340" y="113030"/>
                    <a:pt x="1088390" y="130810"/>
                  </a:cubicBezTo>
                  <a:cubicBezTo>
                    <a:pt x="1107440" y="148590"/>
                    <a:pt x="1126490" y="171450"/>
                    <a:pt x="1136650" y="194310"/>
                  </a:cubicBezTo>
                  <a:cubicBezTo>
                    <a:pt x="1145540" y="214630"/>
                    <a:pt x="1139190" y="242570"/>
                    <a:pt x="1146810" y="260350"/>
                  </a:cubicBezTo>
                  <a:cubicBezTo>
                    <a:pt x="1153160" y="274320"/>
                    <a:pt x="1168400" y="281940"/>
                    <a:pt x="1172210" y="294640"/>
                  </a:cubicBezTo>
                  <a:cubicBezTo>
                    <a:pt x="1176020" y="307340"/>
                    <a:pt x="1178560" y="325120"/>
                    <a:pt x="1172210" y="337820"/>
                  </a:cubicBezTo>
                  <a:cubicBezTo>
                    <a:pt x="1165860" y="354330"/>
                    <a:pt x="1144270" y="375920"/>
                    <a:pt x="1126490" y="381000"/>
                  </a:cubicBezTo>
                  <a:cubicBezTo>
                    <a:pt x="1108710" y="386080"/>
                    <a:pt x="1078230" y="379730"/>
                    <a:pt x="1064260" y="367030"/>
                  </a:cubicBezTo>
                  <a:cubicBezTo>
                    <a:pt x="1050290" y="354330"/>
                    <a:pt x="1038860" y="326390"/>
                    <a:pt x="1041400" y="308610"/>
                  </a:cubicBezTo>
                  <a:cubicBezTo>
                    <a:pt x="1043940" y="289560"/>
                    <a:pt x="1060450" y="265430"/>
                    <a:pt x="1076960" y="256540"/>
                  </a:cubicBezTo>
                  <a:cubicBezTo>
                    <a:pt x="1093470" y="247650"/>
                    <a:pt x="1123950" y="247650"/>
                    <a:pt x="1140460" y="256540"/>
                  </a:cubicBezTo>
                  <a:cubicBezTo>
                    <a:pt x="1156970" y="265430"/>
                    <a:pt x="1174750" y="290830"/>
                    <a:pt x="1176020" y="309880"/>
                  </a:cubicBezTo>
                  <a:cubicBezTo>
                    <a:pt x="1177290" y="328930"/>
                    <a:pt x="1164590" y="355600"/>
                    <a:pt x="1151890" y="368300"/>
                  </a:cubicBezTo>
                  <a:cubicBezTo>
                    <a:pt x="1141730" y="378460"/>
                    <a:pt x="1125220" y="383540"/>
                    <a:pt x="1111250" y="383540"/>
                  </a:cubicBezTo>
                  <a:cubicBezTo>
                    <a:pt x="1097280" y="383540"/>
                    <a:pt x="1083310" y="383540"/>
                    <a:pt x="1070610" y="372110"/>
                  </a:cubicBezTo>
                  <a:cubicBezTo>
                    <a:pt x="1043940" y="349250"/>
                    <a:pt x="980440" y="236220"/>
                    <a:pt x="993140" y="212090"/>
                  </a:cubicBezTo>
                  <a:cubicBezTo>
                    <a:pt x="1002030" y="195580"/>
                    <a:pt x="1054100" y="189230"/>
                    <a:pt x="1073150" y="203200"/>
                  </a:cubicBezTo>
                  <a:cubicBezTo>
                    <a:pt x="1101090" y="223520"/>
                    <a:pt x="1115060" y="334010"/>
                    <a:pt x="1103630" y="374650"/>
                  </a:cubicBezTo>
                  <a:cubicBezTo>
                    <a:pt x="1096010" y="401320"/>
                    <a:pt x="1073150" y="420370"/>
                    <a:pt x="1052830" y="434340"/>
                  </a:cubicBezTo>
                  <a:cubicBezTo>
                    <a:pt x="1031240" y="448310"/>
                    <a:pt x="1002030" y="458470"/>
                    <a:pt x="976630" y="461010"/>
                  </a:cubicBezTo>
                  <a:cubicBezTo>
                    <a:pt x="953770" y="463550"/>
                    <a:pt x="910590" y="457200"/>
                    <a:pt x="909320" y="449580"/>
                  </a:cubicBezTo>
                  <a:cubicBezTo>
                    <a:pt x="908050" y="441960"/>
                    <a:pt x="952500" y="430530"/>
                    <a:pt x="965200" y="415290"/>
                  </a:cubicBezTo>
                  <a:cubicBezTo>
                    <a:pt x="976630" y="401320"/>
                    <a:pt x="990600" y="370840"/>
                    <a:pt x="984250" y="360680"/>
                  </a:cubicBezTo>
                  <a:cubicBezTo>
                    <a:pt x="977900" y="350520"/>
                    <a:pt x="938530" y="365760"/>
                    <a:pt x="925830" y="354330"/>
                  </a:cubicBezTo>
                  <a:cubicBezTo>
                    <a:pt x="910590" y="340360"/>
                    <a:pt x="909320" y="293370"/>
                    <a:pt x="913130" y="267970"/>
                  </a:cubicBezTo>
                  <a:cubicBezTo>
                    <a:pt x="915670" y="247650"/>
                    <a:pt x="930910" y="233680"/>
                    <a:pt x="935990" y="214630"/>
                  </a:cubicBezTo>
                  <a:cubicBezTo>
                    <a:pt x="941070" y="195580"/>
                    <a:pt x="948690" y="171450"/>
                    <a:pt x="939800" y="156210"/>
                  </a:cubicBezTo>
                  <a:cubicBezTo>
                    <a:pt x="930910" y="139700"/>
                    <a:pt x="892810" y="116840"/>
                    <a:pt x="875030" y="124460"/>
                  </a:cubicBezTo>
                  <a:cubicBezTo>
                    <a:pt x="849630" y="135890"/>
                    <a:pt x="854710" y="256540"/>
                    <a:pt x="826770" y="278130"/>
                  </a:cubicBezTo>
                  <a:cubicBezTo>
                    <a:pt x="808990" y="292100"/>
                    <a:pt x="758190" y="284480"/>
                    <a:pt x="756920" y="280670"/>
                  </a:cubicBezTo>
                  <a:cubicBezTo>
                    <a:pt x="755650" y="276860"/>
                    <a:pt x="816610" y="250190"/>
                    <a:pt x="843280" y="250190"/>
                  </a:cubicBezTo>
                  <a:cubicBezTo>
                    <a:pt x="866140" y="250190"/>
                    <a:pt x="906780" y="270510"/>
                    <a:pt x="905510" y="275590"/>
                  </a:cubicBezTo>
                  <a:cubicBezTo>
                    <a:pt x="904240" y="280670"/>
                    <a:pt x="866140" y="270510"/>
                    <a:pt x="836930" y="276860"/>
                  </a:cubicBezTo>
                  <a:cubicBezTo>
                    <a:pt x="775970" y="289560"/>
                    <a:pt x="567690" y="386080"/>
                    <a:pt x="566420" y="383540"/>
                  </a:cubicBezTo>
                  <a:cubicBezTo>
                    <a:pt x="565150" y="381000"/>
                    <a:pt x="734060" y="326390"/>
                    <a:pt x="737870" y="302260"/>
                  </a:cubicBezTo>
                  <a:cubicBezTo>
                    <a:pt x="739140" y="288290"/>
                    <a:pt x="711200" y="275590"/>
                    <a:pt x="693420" y="264160"/>
                  </a:cubicBezTo>
                  <a:cubicBezTo>
                    <a:pt x="670560" y="250190"/>
                    <a:pt x="636270" y="234950"/>
                    <a:pt x="608330" y="228600"/>
                  </a:cubicBezTo>
                  <a:cubicBezTo>
                    <a:pt x="582930" y="223520"/>
                    <a:pt x="557530" y="224790"/>
                    <a:pt x="532130" y="227330"/>
                  </a:cubicBezTo>
                  <a:cubicBezTo>
                    <a:pt x="504190" y="229870"/>
                    <a:pt x="447040" y="238760"/>
                    <a:pt x="447040" y="243840"/>
                  </a:cubicBezTo>
                  <a:cubicBezTo>
                    <a:pt x="447040" y="250190"/>
                    <a:pt x="549910" y="264160"/>
                    <a:pt x="588010" y="264160"/>
                  </a:cubicBezTo>
                  <a:cubicBezTo>
                    <a:pt x="614680" y="264160"/>
                    <a:pt x="654050" y="257810"/>
                    <a:pt x="654050" y="252730"/>
                  </a:cubicBezTo>
                  <a:cubicBezTo>
                    <a:pt x="654050" y="246380"/>
                    <a:pt x="604520" y="231140"/>
                    <a:pt x="577850" y="228600"/>
                  </a:cubicBezTo>
                  <a:cubicBezTo>
                    <a:pt x="551180" y="226060"/>
                    <a:pt x="520700" y="234950"/>
                    <a:pt x="494030" y="240030"/>
                  </a:cubicBezTo>
                  <a:cubicBezTo>
                    <a:pt x="468630" y="245110"/>
                    <a:pt x="447040" y="246380"/>
                    <a:pt x="421640" y="256540"/>
                  </a:cubicBezTo>
                  <a:cubicBezTo>
                    <a:pt x="387350" y="270510"/>
                    <a:pt x="344170" y="307340"/>
                    <a:pt x="309880" y="321310"/>
                  </a:cubicBezTo>
                  <a:cubicBezTo>
                    <a:pt x="283210" y="331470"/>
                    <a:pt x="237490" y="344170"/>
                    <a:pt x="236220" y="340360"/>
                  </a:cubicBezTo>
                  <a:cubicBezTo>
                    <a:pt x="233680" y="334010"/>
                    <a:pt x="344170" y="270510"/>
                    <a:pt x="384810" y="251460"/>
                  </a:cubicBezTo>
                  <a:cubicBezTo>
                    <a:pt x="410210" y="240030"/>
                    <a:pt x="431800" y="224790"/>
                    <a:pt x="449580" y="229870"/>
                  </a:cubicBezTo>
                  <a:cubicBezTo>
                    <a:pt x="467360" y="233680"/>
                    <a:pt x="496570" y="269240"/>
                    <a:pt x="492760" y="275590"/>
                  </a:cubicBezTo>
                  <a:cubicBezTo>
                    <a:pt x="488950" y="281940"/>
                    <a:pt x="449580" y="265430"/>
                    <a:pt x="425450" y="267970"/>
                  </a:cubicBezTo>
                  <a:cubicBezTo>
                    <a:pt x="396240" y="270510"/>
                    <a:pt x="356870" y="283210"/>
                    <a:pt x="332740" y="297180"/>
                  </a:cubicBezTo>
                  <a:cubicBezTo>
                    <a:pt x="313690" y="308610"/>
                    <a:pt x="285750" y="330200"/>
                    <a:pt x="288290" y="337820"/>
                  </a:cubicBezTo>
                  <a:cubicBezTo>
                    <a:pt x="293370" y="349250"/>
                    <a:pt x="373380" y="341630"/>
                    <a:pt x="421640" y="335280"/>
                  </a:cubicBezTo>
                  <a:cubicBezTo>
                    <a:pt x="478790" y="327660"/>
                    <a:pt x="599440" y="279400"/>
                    <a:pt x="605790" y="289560"/>
                  </a:cubicBezTo>
                  <a:cubicBezTo>
                    <a:pt x="609600" y="295910"/>
                    <a:pt x="581660" y="327660"/>
                    <a:pt x="563880" y="331470"/>
                  </a:cubicBezTo>
                  <a:cubicBezTo>
                    <a:pt x="544830" y="336550"/>
                    <a:pt x="524510" y="314960"/>
                    <a:pt x="494030" y="311150"/>
                  </a:cubicBezTo>
                  <a:cubicBezTo>
                    <a:pt x="441960" y="303530"/>
                    <a:pt x="283210" y="293370"/>
                    <a:pt x="276860" y="311150"/>
                  </a:cubicBezTo>
                  <a:cubicBezTo>
                    <a:pt x="273050" y="322580"/>
                    <a:pt x="312420" y="353060"/>
                    <a:pt x="335280" y="363220"/>
                  </a:cubicBezTo>
                  <a:cubicBezTo>
                    <a:pt x="356870" y="373380"/>
                    <a:pt x="379730" y="373380"/>
                    <a:pt x="410210" y="370840"/>
                  </a:cubicBezTo>
                  <a:cubicBezTo>
                    <a:pt x="458470" y="367030"/>
                    <a:pt x="572770" y="304800"/>
                    <a:pt x="596900" y="322580"/>
                  </a:cubicBezTo>
                  <a:cubicBezTo>
                    <a:pt x="610870" y="332740"/>
                    <a:pt x="613410" y="378460"/>
                    <a:pt x="601980" y="387350"/>
                  </a:cubicBezTo>
                  <a:cubicBezTo>
                    <a:pt x="582930" y="402590"/>
                    <a:pt x="482600" y="341630"/>
                    <a:pt x="441960" y="335280"/>
                  </a:cubicBezTo>
                  <a:cubicBezTo>
                    <a:pt x="417830" y="331470"/>
                    <a:pt x="406400" y="334010"/>
                    <a:pt x="382270" y="336550"/>
                  </a:cubicBezTo>
                  <a:cubicBezTo>
                    <a:pt x="340360" y="341630"/>
                    <a:pt x="254000" y="350520"/>
                    <a:pt x="218440" y="374650"/>
                  </a:cubicBezTo>
                  <a:cubicBezTo>
                    <a:pt x="194310" y="391160"/>
                    <a:pt x="186690" y="443230"/>
                    <a:pt x="172720" y="441960"/>
                  </a:cubicBezTo>
                  <a:cubicBezTo>
                    <a:pt x="160020" y="440690"/>
                    <a:pt x="135890" y="393700"/>
                    <a:pt x="140970" y="382270"/>
                  </a:cubicBezTo>
                  <a:cubicBezTo>
                    <a:pt x="146050" y="370840"/>
                    <a:pt x="179070" y="379730"/>
                    <a:pt x="200660" y="370840"/>
                  </a:cubicBezTo>
                  <a:cubicBezTo>
                    <a:pt x="233680" y="356870"/>
                    <a:pt x="300990" y="281940"/>
                    <a:pt x="316230" y="290830"/>
                  </a:cubicBezTo>
                  <a:cubicBezTo>
                    <a:pt x="326390" y="297180"/>
                    <a:pt x="326390" y="346710"/>
                    <a:pt x="313690" y="360680"/>
                  </a:cubicBezTo>
                  <a:cubicBezTo>
                    <a:pt x="299720" y="375920"/>
                    <a:pt x="247650" y="356870"/>
                    <a:pt x="226060" y="368300"/>
                  </a:cubicBezTo>
                  <a:cubicBezTo>
                    <a:pt x="208280" y="378460"/>
                    <a:pt x="201930" y="414020"/>
                    <a:pt x="186690" y="416560"/>
                  </a:cubicBezTo>
                  <a:cubicBezTo>
                    <a:pt x="171450" y="419100"/>
                    <a:pt x="133350" y="391160"/>
                    <a:pt x="135890" y="381000"/>
                  </a:cubicBezTo>
                  <a:cubicBezTo>
                    <a:pt x="139700" y="364490"/>
                    <a:pt x="279400" y="337820"/>
                    <a:pt x="316230" y="346710"/>
                  </a:cubicBezTo>
                  <a:cubicBezTo>
                    <a:pt x="335280" y="351790"/>
                    <a:pt x="345440" y="364490"/>
                    <a:pt x="353060" y="377190"/>
                  </a:cubicBezTo>
                  <a:cubicBezTo>
                    <a:pt x="360680" y="389890"/>
                    <a:pt x="363220" y="408940"/>
                    <a:pt x="360680" y="424180"/>
                  </a:cubicBezTo>
                  <a:cubicBezTo>
                    <a:pt x="358140" y="438150"/>
                    <a:pt x="347980" y="458470"/>
                    <a:pt x="336550" y="464820"/>
                  </a:cubicBezTo>
                  <a:cubicBezTo>
                    <a:pt x="325120" y="471170"/>
                    <a:pt x="307340" y="471170"/>
                    <a:pt x="293370" y="466090"/>
                  </a:cubicBezTo>
                  <a:cubicBezTo>
                    <a:pt x="276860" y="461010"/>
                    <a:pt x="245110" y="436880"/>
                    <a:pt x="247650" y="430530"/>
                  </a:cubicBezTo>
                  <a:cubicBezTo>
                    <a:pt x="251460" y="420370"/>
                    <a:pt x="342900" y="443230"/>
                    <a:pt x="373380" y="433070"/>
                  </a:cubicBezTo>
                  <a:cubicBezTo>
                    <a:pt x="394970" y="425450"/>
                    <a:pt x="403860" y="396240"/>
                    <a:pt x="420370" y="394970"/>
                  </a:cubicBezTo>
                  <a:cubicBezTo>
                    <a:pt x="436880" y="393700"/>
                    <a:pt x="464820" y="408940"/>
                    <a:pt x="474980" y="424180"/>
                  </a:cubicBezTo>
                  <a:cubicBezTo>
                    <a:pt x="485140" y="439420"/>
                    <a:pt x="487680" y="468630"/>
                    <a:pt x="481330" y="485140"/>
                  </a:cubicBezTo>
                  <a:cubicBezTo>
                    <a:pt x="474980" y="501650"/>
                    <a:pt x="458470" y="516890"/>
                    <a:pt x="435610" y="525780"/>
                  </a:cubicBezTo>
                  <a:cubicBezTo>
                    <a:pt x="396240" y="541020"/>
                    <a:pt x="288290" y="542290"/>
                    <a:pt x="247650" y="528320"/>
                  </a:cubicBezTo>
                  <a:cubicBezTo>
                    <a:pt x="223520" y="520700"/>
                    <a:pt x="208280" y="485140"/>
                    <a:pt x="198120" y="488950"/>
                  </a:cubicBezTo>
                  <a:cubicBezTo>
                    <a:pt x="185420" y="494030"/>
                    <a:pt x="204470" y="582930"/>
                    <a:pt x="191770" y="588010"/>
                  </a:cubicBezTo>
                  <a:cubicBezTo>
                    <a:pt x="180340" y="593090"/>
                    <a:pt x="144780" y="548640"/>
                    <a:pt x="128270" y="524510"/>
                  </a:cubicBezTo>
                  <a:cubicBezTo>
                    <a:pt x="111760" y="500380"/>
                    <a:pt x="90170" y="464820"/>
                    <a:pt x="92710" y="440690"/>
                  </a:cubicBezTo>
                  <a:cubicBezTo>
                    <a:pt x="95250" y="419100"/>
                    <a:pt x="113030" y="394970"/>
                    <a:pt x="133350" y="383540"/>
                  </a:cubicBezTo>
                  <a:cubicBezTo>
                    <a:pt x="160020" y="368300"/>
                    <a:pt x="245110" y="360680"/>
                    <a:pt x="252730" y="373380"/>
                  </a:cubicBezTo>
                  <a:cubicBezTo>
                    <a:pt x="259080" y="383540"/>
                    <a:pt x="214630" y="435610"/>
                    <a:pt x="212090" y="434340"/>
                  </a:cubicBezTo>
                  <a:cubicBezTo>
                    <a:pt x="210820" y="433070"/>
                    <a:pt x="219710" y="402590"/>
                    <a:pt x="227330" y="392430"/>
                  </a:cubicBezTo>
                  <a:cubicBezTo>
                    <a:pt x="233680" y="384810"/>
                    <a:pt x="243840" y="379730"/>
                    <a:pt x="252730" y="375920"/>
                  </a:cubicBezTo>
                  <a:cubicBezTo>
                    <a:pt x="261620" y="372110"/>
                    <a:pt x="271780" y="370840"/>
                    <a:pt x="281940" y="372110"/>
                  </a:cubicBezTo>
                  <a:cubicBezTo>
                    <a:pt x="294640" y="374650"/>
                    <a:pt x="312420" y="379730"/>
                    <a:pt x="321310" y="392430"/>
                  </a:cubicBezTo>
                  <a:cubicBezTo>
                    <a:pt x="334010" y="408940"/>
                    <a:pt x="335280" y="443230"/>
                    <a:pt x="336550" y="472440"/>
                  </a:cubicBezTo>
                  <a:cubicBezTo>
                    <a:pt x="337820" y="509270"/>
                    <a:pt x="339090" y="571500"/>
                    <a:pt x="320040" y="596900"/>
                  </a:cubicBezTo>
                  <a:cubicBezTo>
                    <a:pt x="306070" y="617220"/>
                    <a:pt x="281940" y="622300"/>
                    <a:pt x="252730" y="628650"/>
                  </a:cubicBezTo>
                  <a:cubicBezTo>
                    <a:pt x="203200" y="638810"/>
                    <a:pt x="85090" y="638810"/>
                    <a:pt x="45720" y="626110"/>
                  </a:cubicBezTo>
                  <a:cubicBezTo>
                    <a:pt x="27940" y="621030"/>
                    <a:pt x="19050" y="613410"/>
                    <a:pt x="11430" y="601980"/>
                  </a:cubicBezTo>
                  <a:cubicBezTo>
                    <a:pt x="3810" y="591820"/>
                    <a:pt x="0" y="574040"/>
                    <a:pt x="1270" y="561340"/>
                  </a:cubicBezTo>
                  <a:cubicBezTo>
                    <a:pt x="2540" y="548640"/>
                    <a:pt x="10160" y="533400"/>
                    <a:pt x="20320" y="524510"/>
                  </a:cubicBezTo>
                  <a:cubicBezTo>
                    <a:pt x="30480" y="515620"/>
                    <a:pt x="59690" y="510540"/>
                    <a:pt x="59690" y="510540"/>
                  </a:cubicBezTo>
                </a:path>
              </a:pathLst>
            </a:custGeom>
            <a:solidFill>
              <a:srgbClr val="FFFFFF"/>
            </a:solidFill>
            <a:ln cap="sq">
              <a:noFill/>
              <a:prstDash val="solid"/>
              <a:miter/>
            </a:ln>
          </p:spPr>
        </p:sp>
      </p:grpSp>
      <p:grpSp>
        <p:nvGrpSpPr>
          <p:cNvPr name="Group 10" id="10"/>
          <p:cNvGrpSpPr/>
          <p:nvPr/>
        </p:nvGrpSpPr>
        <p:grpSpPr>
          <a:xfrm rot="0">
            <a:off x="8742807" y="2522389"/>
            <a:ext cx="647531" cy="626533"/>
            <a:chOff x="0" y="0"/>
            <a:chExt cx="1214120" cy="1174750"/>
          </a:xfrm>
        </p:grpSpPr>
        <p:sp>
          <p:nvSpPr>
            <p:cNvPr name="Freeform 11" id="11"/>
            <p:cNvSpPr/>
            <p:nvPr/>
          </p:nvSpPr>
          <p:spPr>
            <a:xfrm flipH="false" flipV="false" rot="0">
              <a:off x="44450" y="44450"/>
              <a:ext cx="1118870" cy="1082040"/>
            </a:xfrm>
            <a:custGeom>
              <a:avLst/>
              <a:gdLst/>
              <a:ahLst/>
              <a:cxnLst/>
              <a:rect r="r" b="b" t="t" l="l"/>
              <a:pathLst>
                <a:path h="1082040" w="1118870">
                  <a:moveTo>
                    <a:pt x="149860" y="876300"/>
                  </a:moveTo>
                  <a:cubicBezTo>
                    <a:pt x="104140" y="742950"/>
                    <a:pt x="99060" y="690880"/>
                    <a:pt x="107950" y="654050"/>
                  </a:cubicBezTo>
                  <a:cubicBezTo>
                    <a:pt x="115570" y="622300"/>
                    <a:pt x="132080" y="586740"/>
                    <a:pt x="153670" y="571500"/>
                  </a:cubicBezTo>
                  <a:cubicBezTo>
                    <a:pt x="171450" y="558800"/>
                    <a:pt x="196850" y="556260"/>
                    <a:pt x="219710" y="557530"/>
                  </a:cubicBezTo>
                  <a:cubicBezTo>
                    <a:pt x="246380" y="558800"/>
                    <a:pt x="279400" y="565150"/>
                    <a:pt x="307340" y="584200"/>
                  </a:cubicBezTo>
                  <a:cubicBezTo>
                    <a:pt x="346710" y="610870"/>
                    <a:pt x="407670" y="681990"/>
                    <a:pt x="420370" y="725170"/>
                  </a:cubicBezTo>
                  <a:cubicBezTo>
                    <a:pt x="429260" y="754380"/>
                    <a:pt x="425450" y="783590"/>
                    <a:pt x="410210" y="808990"/>
                  </a:cubicBezTo>
                  <a:cubicBezTo>
                    <a:pt x="389890" y="842010"/>
                    <a:pt x="321310" y="876300"/>
                    <a:pt x="283210" y="892810"/>
                  </a:cubicBezTo>
                  <a:cubicBezTo>
                    <a:pt x="256540" y="904240"/>
                    <a:pt x="233680" y="911860"/>
                    <a:pt x="209550" y="910590"/>
                  </a:cubicBezTo>
                  <a:cubicBezTo>
                    <a:pt x="185420" y="909320"/>
                    <a:pt x="156210" y="897890"/>
                    <a:pt x="137160" y="882650"/>
                  </a:cubicBezTo>
                  <a:cubicBezTo>
                    <a:pt x="119380" y="868680"/>
                    <a:pt x="107950" y="849630"/>
                    <a:pt x="96520" y="825500"/>
                  </a:cubicBezTo>
                  <a:cubicBezTo>
                    <a:pt x="81280" y="791210"/>
                    <a:pt x="64770" y="730250"/>
                    <a:pt x="67310" y="690880"/>
                  </a:cubicBezTo>
                  <a:cubicBezTo>
                    <a:pt x="68580" y="660400"/>
                    <a:pt x="80010" y="629920"/>
                    <a:pt x="95250" y="610870"/>
                  </a:cubicBezTo>
                  <a:cubicBezTo>
                    <a:pt x="107950" y="594360"/>
                    <a:pt x="128270" y="582930"/>
                    <a:pt x="148590" y="579120"/>
                  </a:cubicBezTo>
                  <a:cubicBezTo>
                    <a:pt x="173990" y="574040"/>
                    <a:pt x="212090" y="581660"/>
                    <a:pt x="237490" y="590550"/>
                  </a:cubicBezTo>
                  <a:cubicBezTo>
                    <a:pt x="257810" y="598170"/>
                    <a:pt x="276860" y="607060"/>
                    <a:pt x="289560" y="622300"/>
                  </a:cubicBezTo>
                  <a:cubicBezTo>
                    <a:pt x="303530" y="638810"/>
                    <a:pt x="317500" y="666750"/>
                    <a:pt x="316230" y="689610"/>
                  </a:cubicBezTo>
                  <a:cubicBezTo>
                    <a:pt x="313690" y="716280"/>
                    <a:pt x="288290" y="753110"/>
                    <a:pt x="267970" y="769620"/>
                  </a:cubicBezTo>
                  <a:cubicBezTo>
                    <a:pt x="251460" y="783590"/>
                    <a:pt x="233680" y="787400"/>
                    <a:pt x="210820" y="791210"/>
                  </a:cubicBezTo>
                  <a:cubicBezTo>
                    <a:pt x="177800" y="796290"/>
                    <a:pt x="115570" y="797560"/>
                    <a:pt x="85090" y="782320"/>
                  </a:cubicBezTo>
                  <a:cubicBezTo>
                    <a:pt x="60960" y="770890"/>
                    <a:pt x="36830" y="746760"/>
                    <a:pt x="33020" y="723900"/>
                  </a:cubicBezTo>
                  <a:cubicBezTo>
                    <a:pt x="29210" y="699770"/>
                    <a:pt x="45720" y="655320"/>
                    <a:pt x="66040" y="638810"/>
                  </a:cubicBezTo>
                  <a:cubicBezTo>
                    <a:pt x="87630" y="622300"/>
                    <a:pt x="133350" y="615950"/>
                    <a:pt x="158750" y="624840"/>
                  </a:cubicBezTo>
                  <a:cubicBezTo>
                    <a:pt x="181610" y="632460"/>
                    <a:pt x="201930" y="656590"/>
                    <a:pt x="210820" y="680720"/>
                  </a:cubicBezTo>
                  <a:cubicBezTo>
                    <a:pt x="220980" y="711200"/>
                    <a:pt x="213360" y="767080"/>
                    <a:pt x="201930" y="798830"/>
                  </a:cubicBezTo>
                  <a:cubicBezTo>
                    <a:pt x="191770" y="822960"/>
                    <a:pt x="175260" y="845820"/>
                    <a:pt x="156210" y="857250"/>
                  </a:cubicBezTo>
                  <a:cubicBezTo>
                    <a:pt x="138430" y="867410"/>
                    <a:pt x="113030" y="869950"/>
                    <a:pt x="91440" y="864870"/>
                  </a:cubicBezTo>
                  <a:cubicBezTo>
                    <a:pt x="66040" y="858520"/>
                    <a:pt x="31750" y="836930"/>
                    <a:pt x="16510" y="811530"/>
                  </a:cubicBezTo>
                  <a:cubicBezTo>
                    <a:pt x="0" y="781050"/>
                    <a:pt x="5080" y="727710"/>
                    <a:pt x="6350" y="689610"/>
                  </a:cubicBezTo>
                  <a:cubicBezTo>
                    <a:pt x="7620" y="655320"/>
                    <a:pt x="6350" y="619760"/>
                    <a:pt x="21590" y="594360"/>
                  </a:cubicBezTo>
                  <a:cubicBezTo>
                    <a:pt x="35560" y="571500"/>
                    <a:pt x="64770" y="548640"/>
                    <a:pt x="88900" y="542290"/>
                  </a:cubicBezTo>
                  <a:cubicBezTo>
                    <a:pt x="110490" y="537210"/>
                    <a:pt x="130810" y="544830"/>
                    <a:pt x="156210" y="553720"/>
                  </a:cubicBezTo>
                  <a:cubicBezTo>
                    <a:pt x="194310" y="566420"/>
                    <a:pt x="259080" y="598170"/>
                    <a:pt x="292100" y="624840"/>
                  </a:cubicBezTo>
                  <a:cubicBezTo>
                    <a:pt x="316230" y="643890"/>
                    <a:pt x="332740" y="666750"/>
                    <a:pt x="345440" y="688340"/>
                  </a:cubicBezTo>
                  <a:cubicBezTo>
                    <a:pt x="356870" y="706120"/>
                    <a:pt x="363220" y="721360"/>
                    <a:pt x="367030" y="744220"/>
                  </a:cubicBezTo>
                  <a:cubicBezTo>
                    <a:pt x="373380" y="779780"/>
                    <a:pt x="372110" y="844550"/>
                    <a:pt x="368300" y="880110"/>
                  </a:cubicBezTo>
                  <a:cubicBezTo>
                    <a:pt x="365760" y="904240"/>
                    <a:pt x="368300" y="922020"/>
                    <a:pt x="354330" y="938530"/>
                  </a:cubicBezTo>
                  <a:cubicBezTo>
                    <a:pt x="335280" y="961390"/>
                    <a:pt x="273050" y="993140"/>
                    <a:pt x="246380" y="988060"/>
                  </a:cubicBezTo>
                  <a:cubicBezTo>
                    <a:pt x="226060" y="984250"/>
                    <a:pt x="209550" y="962660"/>
                    <a:pt x="200660" y="937260"/>
                  </a:cubicBezTo>
                  <a:cubicBezTo>
                    <a:pt x="185420" y="891540"/>
                    <a:pt x="203200" y="803910"/>
                    <a:pt x="219710" y="715010"/>
                  </a:cubicBezTo>
                  <a:cubicBezTo>
                    <a:pt x="245110" y="572770"/>
                    <a:pt x="323850" y="297180"/>
                    <a:pt x="369570" y="173990"/>
                  </a:cubicBezTo>
                  <a:cubicBezTo>
                    <a:pt x="394970" y="106680"/>
                    <a:pt x="408940" y="49530"/>
                    <a:pt x="440690" y="24130"/>
                  </a:cubicBezTo>
                  <a:cubicBezTo>
                    <a:pt x="462280" y="6350"/>
                    <a:pt x="492760" y="0"/>
                    <a:pt x="514350" y="6350"/>
                  </a:cubicBezTo>
                  <a:cubicBezTo>
                    <a:pt x="537210" y="12700"/>
                    <a:pt x="560070" y="43180"/>
                    <a:pt x="572770" y="64770"/>
                  </a:cubicBezTo>
                  <a:cubicBezTo>
                    <a:pt x="584200" y="82550"/>
                    <a:pt x="588010" y="95250"/>
                    <a:pt x="593090" y="123190"/>
                  </a:cubicBezTo>
                  <a:cubicBezTo>
                    <a:pt x="603250" y="184150"/>
                    <a:pt x="610870" y="323850"/>
                    <a:pt x="590550" y="427990"/>
                  </a:cubicBezTo>
                  <a:cubicBezTo>
                    <a:pt x="566420" y="546100"/>
                    <a:pt x="483870" y="726440"/>
                    <a:pt x="441960" y="792480"/>
                  </a:cubicBezTo>
                  <a:cubicBezTo>
                    <a:pt x="424180" y="821690"/>
                    <a:pt x="412750" y="836930"/>
                    <a:pt x="391160" y="847090"/>
                  </a:cubicBezTo>
                  <a:cubicBezTo>
                    <a:pt x="368300" y="857250"/>
                    <a:pt x="332740" y="857250"/>
                    <a:pt x="306070" y="848360"/>
                  </a:cubicBezTo>
                  <a:cubicBezTo>
                    <a:pt x="278130" y="839470"/>
                    <a:pt x="251460" y="815340"/>
                    <a:pt x="228600" y="788670"/>
                  </a:cubicBezTo>
                  <a:cubicBezTo>
                    <a:pt x="200660" y="755650"/>
                    <a:pt x="177800" y="702310"/>
                    <a:pt x="160020" y="655320"/>
                  </a:cubicBezTo>
                  <a:cubicBezTo>
                    <a:pt x="142240" y="607060"/>
                    <a:pt x="127000" y="554990"/>
                    <a:pt x="121920" y="504190"/>
                  </a:cubicBezTo>
                  <a:cubicBezTo>
                    <a:pt x="116840" y="454660"/>
                    <a:pt x="115570" y="398780"/>
                    <a:pt x="129540" y="353060"/>
                  </a:cubicBezTo>
                  <a:cubicBezTo>
                    <a:pt x="142240" y="309880"/>
                    <a:pt x="172720" y="256540"/>
                    <a:pt x="199390" y="237490"/>
                  </a:cubicBezTo>
                  <a:cubicBezTo>
                    <a:pt x="217170" y="224790"/>
                    <a:pt x="237490" y="222250"/>
                    <a:pt x="256540" y="223520"/>
                  </a:cubicBezTo>
                  <a:cubicBezTo>
                    <a:pt x="276860" y="224790"/>
                    <a:pt x="303530" y="238760"/>
                    <a:pt x="320040" y="251460"/>
                  </a:cubicBezTo>
                  <a:cubicBezTo>
                    <a:pt x="335280" y="262890"/>
                    <a:pt x="344170" y="279400"/>
                    <a:pt x="355600" y="297180"/>
                  </a:cubicBezTo>
                  <a:cubicBezTo>
                    <a:pt x="368300" y="317500"/>
                    <a:pt x="382270" y="341630"/>
                    <a:pt x="389890" y="369570"/>
                  </a:cubicBezTo>
                  <a:cubicBezTo>
                    <a:pt x="398780" y="403860"/>
                    <a:pt x="398780" y="444500"/>
                    <a:pt x="397510" y="488950"/>
                  </a:cubicBezTo>
                  <a:cubicBezTo>
                    <a:pt x="396240" y="546100"/>
                    <a:pt x="394970" y="636270"/>
                    <a:pt x="378460" y="684530"/>
                  </a:cubicBezTo>
                  <a:cubicBezTo>
                    <a:pt x="367030" y="717550"/>
                    <a:pt x="351790" y="746760"/>
                    <a:pt x="331470" y="760730"/>
                  </a:cubicBezTo>
                  <a:cubicBezTo>
                    <a:pt x="314960" y="772160"/>
                    <a:pt x="293370" y="777240"/>
                    <a:pt x="273050" y="774700"/>
                  </a:cubicBezTo>
                  <a:cubicBezTo>
                    <a:pt x="247650" y="770890"/>
                    <a:pt x="209550" y="749300"/>
                    <a:pt x="190500" y="728980"/>
                  </a:cubicBezTo>
                  <a:cubicBezTo>
                    <a:pt x="173990" y="709930"/>
                    <a:pt x="167640" y="687070"/>
                    <a:pt x="160020" y="659130"/>
                  </a:cubicBezTo>
                  <a:cubicBezTo>
                    <a:pt x="148590" y="619760"/>
                    <a:pt x="139700" y="548640"/>
                    <a:pt x="140970" y="510540"/>
                  </a:cubicBezTo>
                  <a:cubicBezTo>
                    <a:pt x="142240" y="485140"/>
                    <a:pt x="146050" y="464820"/>
                    <a:pt x="154940" y="449580"/>
                  </a:cubicBezTo>
                  <a:cubicBezTo>
                    <a:pt x="162560" y="435610"/>
                    <a:pt x="175260" y="424180"/>
                    <a:pt x="189230" y="419100"/>
                  </a:cubicBezTo>
                  <a:cubicBezTo>
                    <a:pt x="201930" y="414020"/>
                    <a:pt x="222250" y="414020"/>
                    <a:pt x="234950" y="419100"/>
                  </a:cubicBezTo>
                  <a:cubicBezTo>
                    <a:pt x="248920" y="424180"/>
                    <a:pt x="257810" y="433070"/>
                    <a:pt x="269240" y="449580"/>
                  </a:cubicBezTo>
                  <a:cubicBezTo>
                    <a:pt x="297180" y="488950"/>
                    <a:pt x="347980" y="619760"/>
                    <a:pt x="360680" y="683260"/>
                  </a:cubicBezTo>
                  <a:cubicBezTo>
                    <a:pt x="369570" y="725170"/>
                    <a:pt x="373380" y="764540"/>
                    <a:pt x="364490" y="791210"/>
                  </a:cubicBezTo>
                  <a:cubicBezTo>
                    <a:pt x="356870" y="811530"/>
                    <a:pt x="340360" y="829310"/>
                    <a:pt x="325120" y="836930"/>
                  </a:cubicBezTo>
                  <a:cubicBezTo>
                    <a:pt x="311150" y="843280"/>
                    <a:pt x="292100" y="843280"/>
                    <a:pt x="278130" y="838200"/>
                  </a:cubicBezTo>
                  <a:cubicBezTo>
                    <a:pt x="264160" y="833120"/>
                    <a:pt x="254000" y="822960"/>
                    <a:pt x="243840" y="807720"/>
                  </a:cubicBezTo>
                  <a:cubicBezTo>
                    <a:pt x="228600" y="784860"/>
                    <a:pt x="213360" y="739140"/>
                    <a:pt x="205740" y="707390"/>
                  </a:cubicBezTo>
                  <a:cubicBezTo>
                    <a:pt x="199390" y="680720"/>
                    <a:pt x="196850" y="651510"/>
                    <a:pt x="199390" y="629920"/>
                  </a:cubicBezTo>
                  <a:cubicBezTo>
                    <a:pt x="201930" y="613410"/>
                    <a:pt x="204470" y="596900"/>
                    <a:pt x="214630" y="585470"/>
                  </a:cubicBezTo>
                  <a:cubicBezTo>
                    <a:pt x="226060" y="572770"/>
                    <a:pt x="254000" y="562610"/>
                    <a:pt x="271780" y="562610"/>
                  </a:cubicBezTo>
                  <a:cubicBezTo>
                    <a:pt x="287020" y="562610"/>
                    <a:pt x="300990" y="570230"/>
                    <a:pt x="313690" y="582930"/>
                  </a:cubicBezTo>
                  <a:cubicBezTo>
                    <a:pt x="334010" y="603250"/>
                    <a:pt x="356870" y="655320"/>
                    <a:pt x="368300" y="685800"/>
                  </a:cubicBezTo>
                  <a:cubicBezTo>
                    <a:pt x="375920" y="708660"/>
                    <a:pt x="379730" y="722630"/>
                    <a:pt x="381000" y="746760"/>
                  </a:cubicBezTo>
                  <a:cubicBezTo>
                    <a:pt x="382270" y="779780"/>
                    <a:pt x="386080" y="848360"/>
                    <a:pt x="364490" y="866140"/>
                  </a:cubicBezTo>
                  <a:cubicBezTo>
                    <a:pt x="344170" y="882650"/>
                    <a:pt x="285750" y="881380"/>
                    <a:pt x="262890" y="862330"/>
                  </a:cubicBezTo>
                  <a:cubicBezTo>
                    <a:pt x="233680" y="838200"/>
                    <a:pt x="231140" y="748030"/>
                    <a:pt x="226060" y="701040"/>
                  </a:cubicBezTo>
                  <a:cubicBezTo>
                    <a:pt x="222250" y="664210"/>
                    <a:pt x="222250" y="642620"/>
                    <a:pt x="226060" y="603250"/>
                  </a:cubicBezTo>
                  <a:cubicBezTo>
                    <a:pt x="231140" y="544830"/>
                    <a:pt x="246380" y="439420"/>
                    <a:pt x="266700" y="383540"/>
                  </a:cubicBezTo>
                  <a:cubicBezTo>
                    <a:pt x="280670" y="345440"/>
                    <a:pt x="294640" y="314960"/>
                    <a:pt x="317500" y="292100"/>
                  </a:cubicBezTo>
                  <a:cubicBezTo>
                    <a:pt x="337820" y="270510"/>
                    <a:pt x="368300" y="248920"/>
                    <a:pt x="394970" y="247650"/>
                  </a:cubicBezTo>
                  <a:cubicBezTo>
                    <a:pt x="421640" y="246380"/>
                    <a:pt x="453390" y="264160"/>
                    <a:pt x="476250" y="288290"/>
                  </a:cubicBezTo>
                  <a:cubicBezTo>
                    <a:pt x="508000" y="321310"/>
                    <a:pt x="537210" y="386080"/>
                    <a:pt x="552450" y="443230"/>
                  </a:cubicBezTo>
                  <a:cubicBezTo>
                    <a:pt x="570230" y="508000"/>
                    <a:pt x="575310" y="609600"/>
                    <a:pt x="566420" y="659130"/>
                  </a:cubicBezTo>
                  <a:cubicBezTo>
                    <a:pt x="561340" y="687070"/>
                    <a:pt x="551180" y="703580"/>
                    <a:pt x="537210" y="720090"/>
                  </a:cubicBezTo>
                  <a:cubicBezTo>
                    <a:pt x="521970" y="737870"/>
                    <a:pt x="500380" y="758190"/>
                    <a:pt x="477520" y="763270"/>
                  </a:cubicBezTo>
                  <a:cubicBezTo>
                    <a:pt x="453390" y="768350"/>
                    <a:pt x="417830" y="760730"/>
                    <a:pt x="396240" y="744220"/>
                  </a:cubicBezTo>
                  <a:cubicBezTo>
                    <a:pt x="372110" y="726440"/>
                    <a:pt x="356870" y="687070"/>
                    <a:pt x="344170" y="652780"/>
                  </a:cubicBezTo>
                  <a:cubicBezTo>
                    <a:pt x="330200" y="614680"/>
                    <a:pt x="325120" y="566420"/>
                    <a:pt x="321310" y="521970"/>
                  </a:cubicBezTo>
                  <a:cubicBezTo>
                    <a:pt x="317500" y="474980"/>
                    <a:pt x="308610" y="407670"/>
                    <a:pt x="321310" y="374650"/>
                  </a:cubicBezTo>
                  <a:cubicBezTo>
                    <a:pt x="328930" y="353060"/>
                    <a:pt x="346710" y="336550"/>
                    <a:pt x="361950" y="328930"/>
                  </a:cubicBezTo>
                  <a:cubicBezTo>
                    <a:pt x="375920" y="322580"/>
                    <a:pt x="393700" y="322580"/>
                    <a:pt x="407670" y="328930"/>
                  </a:cubicBezTo>
                  <a:cubicBezTo>
                    <a:pt x="422910" y="336550"/>
                    <a:pt x="439420" y="353060"/>
                    <a:pt x="447040" y="374650"/>
                  </a:cubicBezTo>
                  <a:cubicBezTo>
                    <a:pt x="459740" y="408940"/>
                    <a:pt x="453390" y="480060"/>
                    <a:pt x="449580" y="523240"/>
                  </a:cubicBezTo>
                  <a:cubicBezTo>
                    <a:pt x="445770" y="557530"/>
                    <a:pt x="440690" y="579120"/>
                    <a:pt x="430530" y="614680"/>
                  </a:cubicBezTo>
                  <a:cubicBezTo>
                    <a:pt x="416560" y="664210"/>
                    <a:pt x="389890" y="748030"/>
                    <a:pt x="369570" y="788670"/>
                  </a:cubicBezTo>
                  <a:cubicBezTo>
                    <a:pt x="358140" y="812800"/>
                    <a:pt x="350520" y="829310"/>
                    <a:pt x="335280" y="842010"/>
                  </a:cubicBezTo>
                  <a:cubicBezTo>
                    <a:pt x="320040" y="853440"/>
                    <a:pt x="298450" y="864870"/>
                    <a:pt x="280670" y="863600"/>
                  </a:cubicBezTo>
                  <a:cubicBezTo>
                    <a:pt x="262890" y="862330"/>
                    <a:pt x="241300" y="850900"/>
                    <a:pt x="231140" y="831850"/>
                  </a:cubicBezTo>
                  <a:cubicBezTo>
                    <a:pt x="215900" y="802640"/>
                    <a:pt x="228600" y="731520"/>
                    <a:pt x="233680" y="687070"/>
                  </a:cubicBezTo>
                  <a:cubicBezTo>
                    <a:pt x="237490" y="647700"/>
                    <a:pt x="245110" y="619760"/>
                    <a:pt x="256540" y="576580"/>
                  </a:cubicBezTo>
                  <a:cubicBezTo>
                    <a:pt x="273050" y="514350"/>
                    <a:pt x="311150" y="396240"/>
                    <a:pt x="334010" y="349250"/>
                  </a:cubicBezTo>
                  <a:cubicBezTo>
                    <a:pt x="345440" y="326390"/>
                    <a:pt x="350520" y="312420"/>
                    <a:pt x="365760" y="300990"/>
                  </a:cubicBezTo>
                  <a:cubicBezTo>
                    <a:pt x="384810" y="288290"/>
                    <a:pt x="419100" y="280670"/>
                    <a:pt x="443230" y="283210"/>
                  </a:cubicBezTo>
                  <a:cubicBezTo>
                    <a:pt x="466090" y="285750"/>
                    <a:pt x="486410" y="295910"/>
                    <a:pt x="508000" y="311150"/>
                  </a:cubicBezTo>
                  <a:cubicBezTo>
                    <a:pt x="538480" y="334010"/>
                    <a:pt x="579120" y="383540"/>
                    <a:pt x="600710" y="417830"/>
                  </a:cubicBezTo>
                  <a:cubicBezTo>
                    <a:pt x="618490" y="445770"/>
                    <a:pt x="626110" y="464820"/>
                    <a:pt x="636270" y="499110"/>
                  </a:cubicBezTo>
                  <a:cubicBezTo>
                    <a:pt x="651510" y="551180"/>
                    <a:pt x="671830" y="640080"/>
                    <a:pt x="668020" y="707390"/>
                  </a:cubicBezTo>
                  <a:cubicBezTo>
                    <a:pt x="664210" y="772160"/>
                    <a:pt x="648970" y="858520"/>
                    <a:pt x="615950" y="897890"/>
                  </a:cubicBezTo>
                  <a:cubicBezTo>
                    <a:pt x="591820" y="927100"/>
                    <a:pt x="544830" y="948690"/>
                    <a:pt x="516890" y="946150"/>
                  </a:cubicBezTo>
                  <a:cubicBezTo>
                    <a:pt x="495300" y="943610"/>
                    <a:pt x="478790" y="929640"/>
                    <a:pt x="462280" y="904240"/>
                  </a:cubicBezTo>
                  <a:cubicBezTo>
                    <a:pt x="425450" y="844550"/>
                    <a:pt x="372110" y="596900"/>
                    <a:pt x="384810" y="539750"/>
                  </a:cubicBezTo>
                  <a:cubicBezTo>
                    <a:pt x="388620" y="520700"/>
                    <a:pt x="401320" y="511810"/>
                    <a:pt x="411480" y="504190"/>
                  </a:cubicBezTo>
                  <a:cubicBezTo>
                    <a:pt x="420370" y="497840"/>
                    <a:pt x="430530" y="495300"/>
                    <a:pt x="440690" y="495300"/>
                  </a:cubicBezTo>
                  <a:cubicBezTo>
                    <a:pt x="450850" y="495300"/>
                    <a:pt x="461010" y="495300"/>
                    <a:pt x="469900" y="500380"/>
                  </a:cubicBezTo>
                  <a:cubicBezTo>
                    <a:pt x="481330" y="505460"/>
                    <a:pt x="490220" y="513080"/>
                    <a:pt x="501650" y="530860"/>
                  </a:cubicBezTo>
                  <a:cubicBezTo>
                    <a:pt x="532130" y="580390"/>
                    <a:pt x="593090" y="778510"/>
                    <a:pt x="609600" y="850900"/>
                  </a:cubicBezTo>
                  <a:cubicBezTo>
                    <a:pt x="617220" y="887730"/>
                    <a:pt x="626110" y="911860"/>
                    <a:pt x="619760" y="934720"/>
                  </a:cubicBezTo>
                  <a:cubicBezTo>
                    <a:pt x="614680" y="953770"/>
                    <a:pt x="598170" y="972820"/>
                    <a:pt x="582930" y="979170"/>
                  </a:cubicBezTo>
                  <a:cubicBezTo>
                    <a:pt x="566420" y="985520"/>
                    <a:pt x="538480" y="981710"/>
                    <a:pt x="524510" y="974090"/>
                  </a:cubicBezTo>
                  <a:cubicBezTo>
                    <a:pt x="511810" y="966470"/>
                    <a:pt x="504190" y="957580"/>
                    <a:pt x="497840" y="938530"/>
                  </a:cubicBezTo>
                  <a:cubicBezTo>
                    <a:pt x="483870" y="895350"/>
                    <a:pt x="496570" y="768350"/>
                    <a:pt x="501650" y="698500"/>
                  </a:cubicBezTo>
                  <a:cubicBezTo>
                    <a:pt x="506730" y="642620"/>
                    <a:pt x="501650" y="585470"/>
                    <a:pt x="523240" y="548640"/>
                  </a:cubicBezTo>
                  <a:cubicBezTo>
                    <a:pt x="541020" y="518160"/>
                    <a:pt x="576580" y="486410"/>
                    <a:pt x="603250" y="483870"/>
                  </a:cubicBezTo>
                  <a:cubicBezTo>
                    <a:pt x="628650" y="481330"/>
                    <a:pt x="661670" y="506730"/>
                    <a:pt x="679450" y="525780"/>
                  </a:cubicBezTo>
                  <a:cubicBezTo>
                    <a:pt x="695960" y="543560"/>
                    <a:pt x="703580" y="566420"/>
                    <a:pt x="711200" y="595630"/>
                  </a:cubicBezTo>
                  <a:cubicBezTo>
                    <a:pt x="723900" y="641350"/>
                    <a:pt x="730250" y="713740"/>
                    <a:pt x="730250" y="774700"/>
                  </a:cubicBezTo>
                  <a:cubicBezTo>
                    <a:pt x="730250" y="836930"/>
                    <a:pt x="721360" y="920750"/>
                    <a:pt x="709930" y="966470"/>
                  </a:cubicBezTo>
                  <a:cubicBezTo>
                    <a:pt x="703580" y="993140"/>
                    <a:pt x="698500" y="1009650"/>
                    <a:pt x="685800" y="1028700"/>
                  </a:cubicBezTo>
                  <a:cubicBezTo>
                    <a:pt x="673100" y="1047750"/>
                    <a:pt x="650240" y="1076960"/>
                    <a:pt x="631190" y="1079500"/>
                  </a:cubicBezTo>
                  <a:cubicBezTo>
                    <a:pt x="613410" y="1082040"/>
                    <a:pt x="589280" y="1068070"/>
                    <a:pt x="574040" y="1052830"/>
                  </a:cubicBezTo>
                  <a:cubicBezTo>
                    <a:pt x="557530" y="1036320"/>
                    <a:pt x="548640" y="1007110"/>
                    <a:pt x="541020" y="979170"/>
                  </a:cubicBezTo>
                  <a:cubicBezTo>
                    <a:pt x="532130" y="944880"/>
                    <a:pt x="530860" y="914400"/>
                    <a:pt x="528320" y="862330"/>
                  </a:cubicBezTo>
                  <a:cubicBezTo>
                    <a:pt x="523240" y="762000"/>
                    <a:pt x="511810" y="506730"/>
                    <a:pt x="532130" y="414020"/>
                  </a:cubicBezTo>
                  <a:cubicBezTo>
                    <a:pt x="542290" y="369570"/>
                    <a:pt x="553720" y="328930"/>
                    <a:pt x="575310" y="320040"/>
                  </a:cubicBezTo>
                  <a:cubicBezTo>
                    <a:pt x="594360" y="312420"/>
                    <a:pt x="631190" y="331470"/>
                    <a:pt x="650240" y="351790"/>
                  </a:cubicBezTo>
                  <a:cubicBezTo>
                    <a:pt x="674370" y="375920"/>
                    <a:pt x="679450" y="424180"/>
                    <a:pt x="694690" y="468630"/>
                  </a:cubicBezTo>
                  <a:cubicBezTo>
                    <a:pt x="713740" y="527050"/>
                    <a:pt x="735330" y="598170"/>
                    <a:pt x="751840" y="671830"/>
                  </a:cubicBezTo>
                  <a:cubicBezTo>
                    <a:pt x="770890" y="755650"/>
                    <a:pt x="800100" y="891540"/>
                    <a:pt x="798830" y="942340"/>
                  </a:cubicBezTo>
                  <a:cubicBezTo>
                    <a:pt x="798830" y="961390"/>
                    <a:pt x="797560" y="971550"/>
                    <a:pt x="789940" y="982980"/>
                  </a:cubicBezTo>
                  <a:cubicBezTo>
                    <a:pt x="781050" y="995680"/>
                    <a:pt x="759460" y="1008380"/>
                    <a:pt x="744220" y="1009650"/>
                  </a:cubicBezTo>
                  <a:cubicBezTo>
                    <a:pt x="731520" y="1010920"/>
                    <a:pt x="715010" y="1004570"/>
                    <a:pt x="704850" y="996950"/>
                  </a:cubicBezTo>
                  <a:cubicBezTo>
                    <a:pt x="694690" y="989330"/>
                    <a:pt x="690880" y="976630"/>
                    <a:pt x="684530" y="961390"/>
                  </a:cubicBezTo>
                  <a:cubicBezTo>
                    <a:pt x="674370" y="935990"/>
                    <a:pt x="670560" y="902970"/>
                    <a:pt x="662940" y="852170"/>
                  </a:cubicBezTo>
                  <a:cubicBezTo>
                    <a:pt x="646430" y="736600"/>
                    <a:pt x="600710" y="369570"/>
                    <a:pt x="615950" y="285750"/>
                  </a:cubicBezTo>
                  <a:cubicBezTo>
                    <a:pt x="621030" y="260350"/>
                    <a:pt x="627380" y="247650"/>
                    <a:pt x="638810" y="238760"/>
                  </a:cubicBezTo>
                  <a:cubicBezTo>
                    <a:pt x="648970" y="231140"/>
                    <a:pt x="664210" y="226060"/>
                    <a:pt x="676910" y="228600"/>
                  </a:cubicBezTo>
                  <a:cubicBezTo>
                    <a:pt x="690880" y="231140"/>
                    <a:pt x="706120" y="240030"/>
                    <a:pt x="720090" y="257810"/>
                  </a:cubicBezTo>
                  <a:cubicBezTo>
                    <a:pt x="748030" y="293370"/>
                    <a:pt x="767080" y="386080"/>
                    <a:pt x="792480" y="463550"/>
                  </a:cubicBezTo>
                  <a:cubicBezTo>
                    <a:pt x="824230" y="563880"/>
                    <a:pt x="876300" y="740410"/>
                    <a:pt x="892810" y="810260"/>
                  </a:cubicBezTo>
                  <a:cubicBezTo>
                    <a:pt x="900430" y="839470"/>
                    <a:pt x="905510" y="854710"/>
                    <a:pt x="905510" y="873760"/>
                  </a:cubicBezTo>
                  <a:cubicBezTo>
                    <a:pt x="905510" y="887730"/>
                    <a:pt x="902970" y="901700"/>
                    <a:pt x="895350" y="911860"/>
                  </a:cubicBezTo>
                  <a:cubicBezTo>
                    <a:pt x="886460" y="923290"/>
                    <a:pt x="863600" y="934720"/>
                    <a:pt x="848360" y="934720"/>
                  </a:cubicBezTo>
                  <a:cubicBezTo>
                    <a:pt x="833120" y="934720"/>
                    <a:pt x="817880" y="925830"/>
                    <a:pt x="802640" y="909320"/>
                  </a:cubicBezTo>
                  <a:cubicBezTo>
                    <a:pt x="769620" y="872490"/>
                    <a:pt x="737870" y="764540"/>
                    <a:pt x="708660" y="675640"/>
                  </a:cubicBezTo>
                  <a:cubicBezTo>
                    <a:pt x="671830" y="562610"/>
                    <a:pt x="605790" y="347980"/>
                    <a:pt x="607060" y="285750"/>
                  </a:cubicBezTo>
                  <a:cubicBezTo>
                    <a:pt x="607060" y="266700"/>
                    <a:pt x="609600" y="257810"/>
                    <a:pt x="618490" y="247650"/>
                  </a:cubicBezTo>
                  <a:cubicBezTo>
                    <a:pt x="628650" y="236220"/>
                    <a:pt x="651510" y="226060"/>
                    <a:pt x="666750" y="227330"/>
                  </a:cubicBezTo>
                  <a:cubicBezTo>
                    <a:pt x="681990" y="228600"/>
                    <a:pt x="697230" y="237490"/>
                    <a:pt x="712470" y="254000"/>
                  </a:cubicBezTo>
                  <a:cubicBezTo>
                    <a:pt x="741680" y="287020"/>
                    <a:pt x="769620" y="363220"/>
                    <a:pt x="796290" y="441960"/>
                  </a:cubicBezTo>
                  <a:cubicBezTo>
                    <a:pt x="836930" y="563880"/>
                    <a:pt x="897890" y="847090"/>
                    <a:pt x="904240" y="920750"/>
                  </a:cubicBezTo>
                  <a:cubicBezTo>
                    <a:pt x="905510" y="942340"/>
                    <a:pt x="906780" y="951230"/>
                    <a:pt x="901700" y="962660"/>
                  </a:cubicBezTo>
                  <a:cubicBezTo>
                    <a:pt x="896620" y="974090"/>
                    <a:pt x="886460" y="986790"/>
                    <a:pt x="875030" y="991870"/>
                  </a:cubicBezTo>
                  <a:cubicBezTo>
                    <a:pt x="863600" y="996950"/>
                    <a:pt x="847090" y="998220"/>
                    <a:pt x="835660" y="995680"/>
                  </a:cubicBezTo>
                  <a:cubicBezTo>
                    <a:pt x="824230" y="993140"/>
                    <a:pt x="812800" y="985520"/>
                    <a:pt x="803910" y="974090"/>
                  </a:cubicBezTo>
                  <a:cubicBezTo>
                    <a:pt x="791210" y="956310"/>
                    <a:pt x="787400" y="925830"/>
                    <a:pt x="779780" y="885190"/>
                  </a:cubicBezTo>
                  <a:cubicBezTo>
                    <a:pt x="763270" y="796290"/>
                    <a:pt x="727710" y="520700"/>
                    <a:pt x="734060" y="454660"/>
                  </a:cubicBezTo>
                  <a:cubicBezTo>
                    <a:pt x="735330" y="434340"/>
                    <a:pt x="737870" y="426720"/>
                    <a:pt x="745490" y="416560"/>
                  </a:cubicBezTo>
                  <a:cubicBezTo>
                    <a:pt x="753110" y="406400"/>
                    <a:pt x="768350" y="397510"/>
                    <a:pt x="781050" y="394970"/>
                  </a:cubicBezTo>
                  <a:cubicBezTo>
                    <a:pt x="793750" y="392430"/>
                    <a:pt x="808990" y="396240"/>
                    <a:pt x="820420" y="402590"/>
                  </a:cubicBezTo>
                  <a:cubicBezTo>
                    <a:pt x="830580" y="408940"/>
                    <a:pt x="836930" y="415290"/>
                    <a:pt x="845820" y="433070"/>
                  </a:cubicBezTo>
                  <a:cubicBezTo>
                    <a:pt x="876300" y="499110"/>
                    <a:pt x="935990" y="872490"/>
                    <a:pt x="932180" y="947420"/>
                  </a:cubicBezTo>
                  <a:cubicBezTo>
                    <a:pt x="930910" y="969010"/>
                    <a:pt x="929640" y="977900"/>
                    <a:pt x="920750" y="988060"/>
                  </a:cubicBezTo>
                  <a:cubicBezTo>
                    <a:pt x="910590" y="999490"/>
                    <a:pt x="886460" y="1010920"/>
                    <a:pt x="871220" y="1010920"/>
                  </a:cubicBezTo>
                  <a:cubicBezTo>
                    <a:pt x="857250" y="1010920"/>
                    <a:pt x="842010" y="1003300"/>
                    <a:pt x="833120" y="994410"/>
                  </a:cubicBezTo>
                  <a:cubicBezTo>
                    <a:pt x="824230" y="985520"/>
                    <a:pt x="820420" y="977900"/>
                    <a:pt x="815340" y="957580"/>
                  </a:cubicBezTo>
                  <a:cubicBezTo>
                    <a:pt x="795020" y="880110"/>
                    <a:pt x="765810" y="471170"/>
                    <a:pt x="783590" y="368300"/>
                  </a:cubicBezTo>
                  <a:cubicBezTo>
                    <a:pt x="789940" y="330200"/>
                    <a:pt x="797560" y="302260"/>
                    <a:pt x="815340" y="292100"/>
                  </a:cubicBezTo>
                  <a:cubicBezTo>
                    <a:pt x="831850" y="283210"/>
                    <a:pt x="866140" y="290830"/>
                    <a:pt x="885190" y="303530"/>
                  </a:cubicBezTo>
                  <a:cubicBezTo>
                    <a:pt x="905510" y="316230"/>
                    <a:pt x="914400" y="337820"/>
                    <a:pt x="930910" y="373380"/>
                  </a:cubicBezTo>
                  <a:cubicBezTo>
                    <a:pt x="970280" y="459740"/>
                    <a:pt x="1066800" y="764540"/>
                    <a:pt x="1065530" y="845820"/>
                  </a:cubicBezTo>
                  <a:cubicBezTo>
                    <a:pt x="1065530" y="875030"/>
                    <a:pt x="1059180" y="892810"/>
                    <a:pt x="1046480" y="904240"/>
                  </a:cubicBezTo>
                  <a:cubicBezTo>
                    <a:pt x="1035050" y="914400"/>
                    <a:pt x="1013460" y="920750"/>
                    <a:pt x="996950" y="914400"/>
                  </a:cubicBezTo>
                  <a:cubicBezTo>
                    <a:pt x="971550" y="905510"/>
                    <a:pt x="946150" y="863600"/>
                    <a:pt x="919480" y="821690"/>
                  </a:cubicBezTo>
                  <a:cubicBezTo>
                    <a:pt x="877570" y="755650"/>
                    <a:pt x="825500" y="627380"/>
                    <a:pt x="792480" y="546100"/>
                  </a:cubicBezTo>
                  <a:cubicBezTo>
                    <a:pt x="767080" y="483870"/>
                    <a:pt x="734060" y="416560"/>
                    <a:pt x="734060" y="375920"/>
                  </a:cubicBezTo>
                  <a:cubicBezTo>
                    <a:pt x="734060" y="354330"/>
                    <a:pt x="741680" y="336550"/>
                    <a:pt x="751840" y="325120"/>
                  </a:cubicBezTo>
                  <a:cubicBezTo>
                    <a:pt x="760730" y="314960"/>
                    <a:pt x="778510" y="311150"/>
                    <a:pt x="789940" y="309880"/>
                  </a:cubicBezTo>
                  <a:cubicBezTo>
                    <a:pt x="800100" y="308610"/>
                    <a:pt x="807720" y="309880"/>
                    <a:pt x="817880" y="316230"/>
                  </a:cubicBezTo>
                  <a:cubicBezTo>
                    <a:pt x="842010" y="332740"/>
                    <a:pt x="873760" y="384810"/>
                    <a:pt x="906780" y="440690"/>
                  </a:cubicBezTo>
                  <a:cubicBezTo>
                    <a:pt x="966470" y="542290"/>
                    <a:pt x="1112520" y="815340"/>
                    <a:pt x="1117600" y="891540"/>
                  </a:cubicBezTo>
                  <a:cubicBezTo>
                    <a:pt x="1118870" y="916940"/>
                    <a:pt x="1111250" y="930910"/>
                    <a:pt x="1102360" y="942340"/>
                  </a:cubicBezTo>
                  <a:cubicBezTo>
                    <a:pt x="1094740" y="951230"/>
                    <a:pt x="1082040" y="957580"/>
                    <a:pt x="1070610" y="958850"/>
                  </a:cubicBezTo>
                  <a:cubicBezTo>
                    <a:pt x="1059180" y="960120"/>
                    <a:pt x="1046480" y="957580"/>
                    <a:pt x="1036320" y="952500"/>
                  </a:cubicBezTo>
                  <a:cubicBezTo>
                    <a:pt x="1026160" y="947420"/>
                    <a:pt x="1016000" y="937260"/>
                    <a:pt x="1012190" y="925830"/>
                  </a:cubicBezTo>
                  <a:cubicBezTo>
                    <a:pt x="1007110" y="911860"/>
                    <a:pt x="1008380" y="886460"/>
                    <a:pt x="1016000" y="873760"/>
                  </a:cubicBezTo>
                  <a:cubicBezTo>
                    <a:pt x="1023620" y="861060"/>
                    <a:pt x="1046480" y="848360"/>
                    <a:pt x="1060450" y="847090"/>
                  </a:cubicBezTo>
                  <a:cubicBezTo>
                    <a:pt x="1071880" y="845820"/>
                    <a:pt x="1085850" y="849630"/>
                    <a:pt x="1094740" y="857250"/>
                  </a:cubicBezTo>
                  <a:cubicBezTo>
                    <a:pt x="1106170" y="866140"/>
                    <a:pt x="1117600" y="890270"/>
                    <a:pt x="1118870" y="904240"/>
                  </a:cubicBezTo>
                  <a:cubicBezTo>
                    <a:pt x="1118870" y="915670"/>
                    <a:pt x="1112520" y="928370"/>
                    <a:pt x="1106170" y="937260"/>
                  </a:cubicBezTo>
                  <a:cubicBezTo>
                    <a:pt x="1098550" y="946150"/>
                    <a:pt x="1088390" y="955040"/>
                    <a:pt x="1076960" y="957580"/>
                  </a:cubicBezTo>
                  <a:cubicBezTo>
                    <a:pt x="1062990" y="960120"/>
                    <a:pt x="1045210" y="960120"/>
                    <a:pt x="1026160" y="944880"/>
                  </a:cubicBezTo>
                  <a:cubicBezTo>
                    <a:pt x="958850" y="891540"/>
                    <a:pt x="744220" y="455930"/>
                    <a:pt x="734060" y="375920"/>
                  </a:cubicBezTo>
                  <a:cubicBezTo>
                    <a:pt x="731520" y="355600"/>
                    <a:pt x="735330" y="346710"/>
                    <a:pt x="742950" y="336550"/>
                  </a:cubicBezTo>
                  <a:cubicBezTo>
                    <a:pt x="750570" y="326390"/>
                    <a:pt x="764540" y="316230"/>
                    <a:pt x="777240" y="312420"/>
                  </a:cubicBezTo>
                  <a:cubicBezTo>
                    <a:pt x="789940" y="308610"/>
                    <a:pt x="806450" y="311150"/>
                    <a:pt x="817880" y="316230"/>
                  </a:cubicBezTo>
                  <a:cubicBezTo>
                    <a:pt x="829310" y="321310"/>
                    <a:pt x="847090" y="345440"/>
                    <a:pt x="845820" y="346710"/>
                  </a:cubicBezTo>
                  <a:cubicBezTo>
                    <a:pt x="844550" y="347980"/>
                    <a:pt x="815340" y="318770"/>
                    <a:pt x="811530" y="322580"/>
                  </a:cubicBezTo>
                  <a:cubicBezTo>
                    <a:pt x="795020" y="336550"/>
                    <a:pt x="1061720" y="783590"/>
                    <a:pt x="1066800" y="858520"/>
                  </a:cubicBezTo>
                  <a:cubicBezTo>
                    <a:pt x="1068070" y="877570"/>
                    <a:pt x="1062990" y="885190"/>
                    <a:pt x="1055370" y="895350"/>
                  </a:cubicBezTo>
                  <a:cubicBezTo>
                    <a:pt x="1047750" y="904240"/>
                    <a:pt x="1033780" y="913130"/>
                    <a:pt x="1023620" y="915670"/>
                  </a:cubicBezTo>
                  <a:cubicBezTo>
                    <a:pt x="1014730" y="918210"/>
                    <a:pt x="1005840" y="918210"/>
                    <a:pt x="996950" y="914400"/>
                  </a:cubicBezTo>
                  <a:cubicBezTo>
                    <a:pt x="986790" y="910590"/>
                    <a:pt x="977900" y="906780"/>
                    <a:pt x="966470" y="890270"/>
                  </a:cubicBezTo>
                  <a:cubicBezTo>
                    <a:pt x="924560" y="829310"/>
                    <a:pt x="769620" y="414020"/>
                    <a:pt x="806450" y="363220"/>
                  </a:cubicBezTo>
                  <a:cubicBezTo>
                    <a:pt x="821690" y="342900"/>
                    <a:pt x="872490" y="341630"/>
                    <a:pt x="895350" y="363220"/>
                  </a:cubicBezTo>
                  <a:cubicBezTo>
                    <a:pt x="953770" y="417830"/>
                    <a:pt x="941070" y="867410"/>
                    <a:pt x="932180" y="947420"/>
                  </a:cubicBezTo>
                  <a:cubicBezTo>
                    <a:pt x="929640" y="969010"/>
                    <a:pt x="928370" y="976630"/>
                    <a:pt x="920750" y="986790"/>
                  </a:cubicBezTo>
                  <a:cubicBezTo>
                    <a:pt x="913130" y="996950"/>
                    <a:pt x="897890" y="1007110"/>
                    <a:pt x="885190" y="1009650"/>
                  </a:cubicBezTo>
                  <a:cubicBezTo>
                    <a:pt x="872490" y="1012190"/>
                    <a:pt x="855980" y="1009650"/>
                    <a:pt x="844550" y="1003300"/>
                  </a:cubicBezTo>
                  <a:cubicBezTo>
                    <a:pt x="833120" y="996950"/>
                    <a:pt x="828040" y="990600"/>
                    <a:pt x="819150" y="971550"/>
                  </a:cubicBezTo>
                  <a:cubicBezTo>
                    <a:pt x="788670" y="904240"/>
                    <a:pt x="728980" y="528320"/>
                    <a:pt x="734060" y="454660"/>
                  </a:cubicBezTo>
                  <a:cubicBezTo>
                    <a:pt x="735330" y="434340"/>
                    <a:pt x="737870" y="426720"/>
                    <a:pt x="745490" y="416560"/>
                  </a:cubicBezTo>
                  <a:cubicBezTo>
                    <a:pt x="753110" y="406400"/>
                    <a:pt x="768350" y="397510"/>
                    <a:pt x="781050" y="394970"/>
                  </a:cubicBezTo>
                  <a:cubicBezTo>
                    <a:pt x="793750" y="392430"/>
                    <a:pt x="808990" y="396240"/>
                    <a:pt x="820420" y="402590"/>
                  </a:cubicBezTo>
                  <a:cubicBezTo>
                    <a:pt x="830580" y="408940"/>
                    <a:pt x="838200" y="415290"/>
                    <a:pt x="845820" y="433070"/>
                  </a:cubicBezTo>
                  <a:cubicBezTo>
                    <a:pt x="873760" y="497840"/>
                    <a:pt x="910590" y="863600"/>
                    <a:pt x="905510" y="935990"/>
                  </a:cubicBezTo>
                  <a:cubicBezTo>
                    <a:pt x="904240" y="956310"/>
                    <a:pt x="902970" y="963930"/>
                    <a:pt x="895350" y="974090"/>
                  </a:cubicBezTo>
                  <a:cubicBezTo>
                    <a:pt x="887730" y="984250"/>
                    <a:pt x="875030" y="995680"/>
                    <a:pt x="862330" y="996950"/>
                  </a:cubicBezTo>
                  <a:cubicBezTo>
                    <a:pt x="845820" y="998220"/>
                    <a:pt x="821690" y="994410"/>
                    <a:pt x="803910" y="974090"/>
                  </a:cubicBezTo>
                  <a:cubicBezTo>
                    <a:pt x="753110" y="914400"/>
                    <a:pt x="728980" y="596900"/>
                    <a:pt x="688340" y="474980"/>
                  </a:cubicBezTo>
                  <a:cubicBezTo>
                    <a:pt x="662940" y="400050"/>
                    <a:pt x="614680" y="341630"/>
                    <a:pt x="609600" y="299720"/>
                  </a:cubicBezTo>
                  <a:cubicBezTo>
                    <a:pt x="607060" y="278130"/>
                    <a:pt x="608330" y="260350"/>
                    <a:pt x="618490" y="247650"/>
                  </a:cubicBezTo>
                  <a:cubicBezTo>
                    <a:pt x="628650" y="236220"/>
                    <a:pt x="652780" y="228600"/>
                    <a:pt x="666750" y="227330"/>
                  </a:cubicBezTo>
                  <a:cubicBezTo>
                    <a:pt x="676910" y="227330"/>
                    <a:pt x="685800" y="229870"/>
                    <a:pt x="693420" y="234950"/>
                  </a:cubicBezTo>
                  <a:cubicBezTo>
                    <a:pt x="702310" y="241300"/>
                    <a:pt x="708660" y="248920"/>
                    <a:pt x="717550" y="266700"/>
                  </a:cubicBezTo>
                  <a:cubicBezTo>
                    <a:pt x="744220" y="321310"/>
                    <a:pt x="774700" y="527050"/>
                    <a:pt x="810260" y="635000"/>
                  </a:cubicBezTo>
                  <a:cubicBezTo>
                    <a:pt x="839470" y="723900"/>
                    <a:pt x="902970" y="828040"/>
                    <a:pt x="905510" y="873760"/>
                  </a:cubicBezTo>
                  <a:cubicBezTo>
                    <a:pt x="906780" y="891540"/>
                    <a:pt x="901700" y="901700"/>
                    <a:pt x="895350" y="911860"/>
                  </a:cubicBezTo>
                  <a:cubicBezTo>
                    <a:pt x="890270" y="919480"/>
                    <a:pt x="883920" y="925830"/>
                    <a:pt x="875030" y="929640"/>
                  </a:cubicBezTo>
                  <a:cubicBezTo>
                    <a:pt x="864870" y="934720"/>
                    <a:pt x="848360" y="937260"/>
                    <a:pt x="835660" y="933450"/>
                  </a:cubicBezTo>
                  <a:cubicBezTo>
                    <a:pt x="821690" y="928370"/>
                    <a:pt x="808990" y="916940"/>
                    <a:pt x="797560" y="897890"/>
                  </a:cubicBezTo>
                  <a:cubicBezTo>
                    <a:pt x="773430" y="857250"/>
                    <a:pt x="768350" y="762000"/>
                    <a:pt x="744220" y="678180"/>
                  </a:cubicBezTo>
                  <a:cubicBezTo>
                    <a:pt x="712470" y="565150"/>
                    <a:pt x="610870" y="353060"/>
                    <a:pt x="615950" y="285750"/>
                  </a:cubicBezTo>
                  <a:cubicBezTo>
                    <a:pt x="617220" y="261620"/>
                    <a:pt x="627380" y="247650"/>
                    <a:pt x="638810" y="238760"/>
                  </a:cubicBezTo>
                  <a:cubicBezTo>
                    <a:pt x="648970" y="231140"/>
                    <a:pt x="664210" y="227330"/>
                    <a:pt x="676910" y="228600"/>
                  </a:cubicBezTo>
                  <a:cubicBezTo>
                    <a:pt x="689610" y="229870"/>
                    <a:pt x="703580" y="237490"/>
                    <a:pt x="712470" y="246380"/>
                  </a:cubicBezTo>
                  <a:cubicBezTo>
                    <a:pt x="721360" y="255270"/>
                    <a:pt x="722630" y="264160"/>
                    <a:pt x="727710" y="283210"/>
                  </a:cubicBezTo>
                  <a:cubicBezTo>
                    <a:pt x="744220" y="349250"/>
                    <a:pt x="769620" y="615950"/>
                    <a:pt x="777240" y="726440"/>
                  </a:cubicBezTo>
                  <a:cubicBezTo>
                    <a:pt x="782320" y="792480"/>
                    <a:pt x="774700" y="845820"/>
                    <a:pt x="781050" y="885190"/>
                  </a:cubicBezTo>
                  <a:cubicBezTo>
                    <a:pt x="784860" y="909320"/>
                    <a:pt x="797560" y="924560"/>
                    <a:pt x="798830" y="942340"/>
                  </a:cubicBezTo>
                  <a:cubicBezTo>
                    <a:pt x="798830" y="957580"/>
                    <a:pt x="795020" y="972820"/>
                    <a:pt x="789940" y="982980"/>
                  </a:cubicBezTo>
                  <a:cubicBezTo>
                    <a:pt x="784860" y="991870"/>
                    <a:pt x="779780" y="998220"/>
                    <a:pt x="770890" y="1002030"/>
                  </a:cubicBezTo>
                  <a:cubicBezTo>
                    <a:pt x="760730" y="1007110"/>
                    <a:pt x="741680" y="1009650"/>
                    <a:pt x="730250" y="1008380"/>
                  </a:cubicBezTo>
                  <a:cubicBezTo>
                    <a:pt x="720090" y="1007110"/>
                    <a:pt x="712470" y="1003300"/>
                    <a:pt x="704850" y="996950"/>
                  </a:cubicBezTo>
                  <a:cubicBezTo>
                    <a:pt x="695960" y="989330"/>
                    <a:pt x="690880" y="980440"/>
                    <a:pt x="684530" y="961390"/>
                  </a:cubicBezTo>
                  <a:cubicBezTo>
                    <a:pt x="665480" y="909320"/>
                    <a:pt x="650240" y="741680"/>
                    <a:pt x="627380" y="643890"/>
                  </a:cubicBezTo>
                  <a:cubicBezTo>
                    <a:pt x="607060" y="557530"/>
                    <a:pt x="537210" y="426720"/>
                    <a:pt x="560070" y="401320"/>
                  </a:cubicBezTo>
                  <a:cubicBezTo>
                    <a:pt x="572770" y="387350"/>
                    <a:pt x="623570" y="389890"/>
                    <a:pt x="643890" y="414020"/>
                  </a:cubicBezTo>
                  <a:cubicBezTo>
                    <a:pt x="698500" y="476250"/>
                    <a:pt x="704850" y="971550"/>
                    <a:pt x="661670" y="996950"/>
                  </a:cubicBezTo>
                  <a:cubicBezTo>
                    <a:pt x="645160" y="1005840"/>
                    <a:pt x="603250" y="977900"/>
                    <a:pt x="590550" y="952500"/>
                  </a:cubicBezTo>
                  <a:cubicBezTo>
                    <a:pt x="572770" y="915670"/>
                    <a:pt x="608330" y="829310"/>
                    <a:pt x="609600" y="778510"/>
                  </a:cubicBezTo>
                  <a:cubicBezTo>
                    <a:pt x="610870" y="737870"/>
                    <a:pt x="609600" y="702310"/>
                    <a:pt x="603250" y="669290"/>
                  </a:cubicBezTo>
                  <a:cubicBezTo>
                    <a:pt x="598170" y="641350"/>
                    <a:pt x="568960" y="605790"/>
                    <a:pt x="576580" y="594360"/>
                  </a:cubicBezTo>
                  <a:cubicBezTo>
                    <a:pt x="582930" y="585470"/>
                    <a:pt x="622300" y="582930"/>
                    <a:pt x="635000" y="596900"/>
                  </a:cubicBezTo>
                  <a:cubicBezTo>
                    <a:pt x="666750" y="632460"/>
                    <a:pt x="638810" y="896620"/>
                    <a:pt x="614680" y="948690"/>
                  </a:cubicBezTo>
                  <a:cubicBezTo>
                    <a:pt x="605790" y="966470"/>
                    <a:pt x="594360" y="974090"/>
                    <a:pt x="582930" y="979170"/>
                  </a:cubicBezTo>
                  <a:cubicBezTo>
                    <a:pt x="574040" y="984250"/>
                    <a:pt x="563880" y="985520"/>
                    <a:pt x="553720" y="984250"/>
                  </a:cubicBezTo>
                  <a:cubicBezTo>
                    <a:pt x="541020" y="982980"/>
                    <a:pt x="521970" y="974090"/>
                    <a:pt x="513080" y="965200"/>
                  </a:cubicBezTo>
                  <a:cubicBezTo>
                    <a:pt x="505460" y="957580"/>
                    <a:pt x="502920" y="952500"/>
                    <a:pt x="497840" y="938530"/>
                  </a:cubicBezTo>
                  <a:cubicBezTo>
                    <a:pt x="483870" y="904240"/>
                    <a:pt x="472440" y="810260"/>
                    <a:pt x="453390" y="748030"/>
                  </a:cubicBezTo>
                  <a:cubicBezTo>
                    <a:pt x="434340" y="687070"/>
                    <a:pt x="389890" y="605790"/>
                    <a:pt x="383540" y="570230"/>
                  </a:cubicBezTo>
                  <a:cubicBezTo>
                    <a:pt x="381000" y="556260"/>
                    <a:pt x="381000" y="549910"/>
                    <a:pt x="384810" y="539750"/>
                  </a:cubicBezTo>
                  <a:cubicBezTo>
                    <a:pt x="388620" y="527050"/>
                    <a:pt x="400050" y="511810"/>
                    <a:pt x="411480" y="504190"/>
                  </a:cubicBezTo>
                  <a:cubicBezTo>
                    <a:pt x="422910" y="496570"/>
                    <a:pt x="441960" y="492760"/>
                    <a:pt x="455930" y="495300"/>
                  </a:cubicBezTo>
                  <a:cubicBezTo>
                    <a:pt x="469900" y="497840"/>
                    <a:pt x="482600" y="501650"/>
                    <a:pt x="494030" y="518160"/>
                  </a:cubicBezTo>
                  <a:cubicBezTo>
                    <a:pt x="525780" y="562610"/>
                    <a:pt x="591820" y="802640"/>
                    <a:pt x="565150" y="843280"/>
                  </a:cubicBezTo>
                  <a:cubicBezTo>
                    <a:pt x="553720" y="861060"/>
                    <a:pt x="509270" y="867410"/>
                    <a:pt x="500380" y="857250"/>
                  </a:cubicBezTo>
                  <a:cubicBezTo>
                    <a:pt x="487680" y="842010"/>
                    <a:pt x="544830" y="759460"/>
                    <a:pt x="549910" y="715010"/>
                  </a:cubicBezTo>
                  <a:cubicBezTo>
                    <a:pt x="553720" y="678180"/>
                    <a:pt x="544830" y="646430"/>
                    <a:pt x="538480" y="613410"/>
                  </a:cubicBezTo>
                  <a:cubicBezTo>
                    <a:pt x="530860" y="579120"/>
                    <a:pt x="521970" y="547370"/>
                    <a:pt x="508000" y="513080"/>
                  </a:cubicBezTo>
                  <a:cubicBezTo>
                    <a:pt x="492760" y="474980"/>
                    <a:pt x="464820" y="393700"/>
                    <a:pt x="445770" y="394970"/>
                  </a:cubicBezTo>
                  <a:cubicBezTo>
                    <a:pt x="425450" y="396240"/>
                    <a:pt x="407670" y="482600"/>
                    <a:pt x="392430" y="539750"/>
                  </a:cubicBezTo>
                  <a:cubicBezTo>
                    <a:pt x="370840" y="618490"/>
                    <a:pt x="372110" y="782320"/>
                    <a:pt x="342900" y="829310"/>
                  </a:cubicBezTo>
                  <a:cubicBezTo>
                    <a:pt x="330200" y="850900"/>
                    <a:pt x="311150" y="859790"/>
                    <a:pt x="295910" y="863600"/>
                  </a:cubicBezTo>
                  <a:cubicBezTo>
                    <a:pt x="285750" y="866140"/>
                    <a:pt x="275590" y="864870"/>
                    <a:pt x="265430" y="861060"/>
                  </a:cubicBezTo>
                  <a:cubicBezTo>
                    <a:pt x="254000" y="855980"/>
                    <a:pt x="237490" y="844550"/>
                    <a:pt x="231140" y="831850"/>
                  </a:cubicBezTo>
                  <a:cubicBezTo>
                    <a:pt x="224790" y="819150"/>
                    <a:pt x="222250" y="805180"/>
                    <a:pt x="224790" y="787400"/>
                  </a:cubicBezTo>
                  <a:cubicBezTo>
                    <a:pt x="229870" y="756920"/>
                    <a:pt x="265430" y="711200"/>
                    <a:pt x="280670" y="669290"/>
                  </a:cubicBezTo>
                  <a:cubicBezTo>
                    <a:pt x="297180" y="623570"/>
                    <a:pt x="312420" y="572770"/>
                    <a:pt x="320040" y="521970"/>
                  </a:cubicBezTo>
                  <a:cubicBezTo>
                    <a:pt x="327660" y="469900"/>
                    <a:pt x="312420" y="391160"/>
                    <a:pt x="327660" y="359410"/>
                  </a:cubicBezTo>
                  <a:cubicBezTo>
                    <a:pt x="335280" y="342900"/>
                    <a:pt x="350520" y="334010"/>
                    <a:pt x="361950" y="328930"/>
                  </a:cubicBezTo>
                  <a:cubicBezTo>
                    <a:pt x="372110" y="325120"/>
                    <a:pt x="382270" y="322580"/>
                    <a:pt x="392430" y="325120"/>
                  </a:cubicBezTo>
                  <a:cubicBezTo>
                    <a:pt x="405130" y="327660"/>
                    <a:pt x="424180" y="337820"/>
                    <a:pt x="433070" y="346710"/>
                  </a:cubicBezTo>
                  <a:cubicBezTo>
                    <a:pt x="440690" y="354330"/>
                    <a:pt x="443230" y="360680"/>
                    <a:pt x="447040" y="374650"/>
                  </a:cubicBezTo>
                  <a:cubicBezTo>
                    <a:pt x="458470" y="414020"/>
                    <a:pt x="478790" y="561340"/>
                    <a:pt x="466090" y="610870"/>
                  </a:cubicBezTo>
                  <a:cubicBezTo>
                    <a:pt x="459740" y="636270"/>
                    <a:pt x="433070" y="665480"/>
                    <a:pt x="429260" y="664210"/>
                  </a:cubicBezTo>
                  <a:cubicBezTo>
                    <a:pt x="425450" y="662940"/>
                    <a:pt x="439420" y="627380"/>
                    <a:pt x="440690" y="603250"/>
                  </a:cubicBezTo>
                  <a:cubicBezTo>
                    <a:pt x="443230" y="567690"/>
                    <a:pt x="439420" y="506730"/>
                    <a:pt x="430530" y="468630"/>
                  </a:cubicBezTo>
                  <a:cubicBezTo>
                    <a:pt x="422910" y="438150"/>
                    <a:pt x="407670" y="389890"/>
                    <a:pt x="397510" y="389890"/>
                  </a:cubicBezTo>
                  <a:cubicBezTo>
                    <a:pt x="386080" y="389890"/>
                    <a:pt x="373380" y="438150"/>
                    <a:pt x="365760" y="471170"/>
                  </a:cubicBezTo>
                  <a:cubicBezTo>
                    <a:pt x="355600" y="516890"/>
                    <a:pt x="353060" y="586740"/>
                    <a:pt x="354330" y="642620"/>
                  </a:cubicBezTo>
                  <a:cubicBezTo>
                    <a:pt x="355600" y="697230"/>
                    <a:pt x="393700" y="778510"/>
                    <a:pt x="372110" y="801370"/>
                  </a:cubicBezTo>
                  <a:cubicBezTo>
                    <a:pt x="354330" y="821690"/>
                    <a:pt x="280670" y="817880"/>
                    <a:pt x="257810" y="797560"/>
                  </a:cubicBezTo>
                  <a:cubicBezTo>
                    <a:pt x="233680" y="777240"/>
                    <a:pt x="248920" y="708660"/>
                    <a:pt x="237490" y="675640"/>
                  </a:cubicBezTo>
                  <a:cubicBezTo>
                    <a:pt x="228600" y="650240"/>
                    <a:pt x="200660" y="629920"/>
                    <a:pt x="200660" y="613410"/>
                  </a:cubicBezTo>
                  <a:cubicBezTo>
                    <a:pt x="200660" y="601980"/>
                    <a:pt x="207010" y="593090"/>
                    <a:pt x="214630" y="585470"/>
                  </a:cubicBezTo>
                  <a:cubicBezTo>
                    <a:pt x="223520" y="576580"/>
                    <a:pt x="241300" y="566420"/>
                    <a:pt x="255270" y="563880"/>
                  </a:cubicBezTo>
                  <a:cubicBezTo>
                    <a:pt x="269240" y="561340"/>
                    <a:pt x="289560" y="566420"/>
                    <a:pt x="300990" y="572770"/>
                  </a:cubicBezTo>
                  <a:cubicBezTo>
                    <a:pt x="311150" y="577850"/>
                    <a:pt x="316230" y="584200"/>
                    <a:pt x="322580" y="596900"/>
                  </a:cubicBezTo>
                  <a:cubicBezTo>
                    <a:pt x="339090" y="628650"/>
                    <a:pt x="365760" y="741680"/>
                    <a:pt x="365760" y="775970"/>
                  </a:cubicBezTo>
                  <a:cubicBezTo>
                    <a:pt x="365760" y="789940"/>
                    <a:pt x="364490" y="797560"/>
                    <a:pt x="359410" y="806450"/>
                  </a:cubicBezTo>
                  <a:cubicBezTo>
                    <a:pt x="353060" y="817880"/>
                    <a:pt x="339090" y="831850"/>
                    <a:pt x="325120" y="836930"/>
                  </a:cubicBezTo>
                  <a:cubicBezTo>
                    <a:pt x="311150" y="842010"/>
                    <a:pt x="292100" y="843280"/>
                    <a:pt x="278130" y="838200"/>
                  </a:cubicBezTo>
                  <a:cubicBezTo>
                    <a:pt x="264160" y="833120"/>
                    <a:pt x="251460" y="822960"/>
                    <a:pt x="243840" y="807720"/>
                  </a:cubicBezTo>
                  <a:cubicBezTo>
                    <a:pt x="231140" y="782320"/>
                    <a:pt x="243840" y="731520"/>
                    <a:pt x="232410" y="687070"/>
                  </a:cubicBezTo>
                  <a:cubicBezTo>
                    <a:pt x="217170" y="626110"/>
                    <a:pt x="149860" y="518160"/>
                    <a:pt x="147320" y="480060"/>
                  </a:cubicBezTo>
                  <a:cubicBezTo>
                    <a:pt x="146050" y="466090"/>
                    <a:pt x="148590" y="458470"/>
                    <a:pt x="154940" y="449580"/>
                  </a:cubicBezTo>
                  <a:cubicBezTo>
                    <a:pt x="163830" y="436880"/>
                    <a:pt x="189230" y="419100"/>
                    <a:pt x="204470" y="415290"/>
                  </a:cubicBezTo>
                  <a:cubicBezTo>
                    <a:pt x="215900" y="412750"/>
                    <a:pt x="224790" y="415290"/>
                    <a:pt x="234950" y="419100"/>
                  </a:cubicBezTo>
                  <a:cubicBezTo>
                    <a:pt x="246380" y="424180"/>
                    <a:pt x="261620" y="433070"/>
                    <a:pt x="269240" y="449580"/>
                  </a:cubicBezTo>
                  <a:cubicBezTo>
                    <a:pt x="283210" y="478790"/>
                    <a:pt x="276860" y="558800"/>
                    <a:pt x="273050" y="595630"/>
                  </a:cubicBezTo>
                  <a:cubicBezTo>
                    <a:pt x="270510" y="618490"/>
                    <a:pt x="261620" y="651510"/>
                    <a:pt x="259080" y="651510"/>
                  </a:cubicBezTo>
                  <a:cubicBezTo>
                    <a:pt x="254000" y="650240"/>
                    <a:pt x="293370" y="337820"/>
                    <a:pt x="280670" y="334010"/>
                  </a:cubicBezTo>
                  <a:cubicBezTo>
                    <a:pt x="274320" y="332740"/>
                    <a:pt x="250190" y="381000"/>
                    <a:pt x="243840" y="411480"/>
                  </a:cubicBezTo>
                  <a:cubicBezTo>
                    <a:pt x="236220" y="448310"/>
                    <a:pt x="240030" y="497840"/>
                    <a:pt x="248920" y="542290"/>
                  </a:cubicBezTo>
                  <a:cubicBezTo>
                    <a:pt x="257810" y="591820"/>
                    <a:pt x="276860" y="664210"/>
                    <a:pt x="302260" y="692150"/>
                  </a:cubicBezTo>
                  <a:cubicBezTo>
                    <a:pt x="318770" y="709930"/>
                    <a:pt x="342900" y="727710"/>
                    <a:pt x="361950" y="720090"/>
                  </a:cubicBezTo>
                  <a:cubicBezTo>
                    <a:pt x="407670" y="701040"/>
                    <a:pt x="464820" y="463550"/>
                    <a:pt x="481330" y="361950"/>
                  </a:cubicBezTo>
                  <a:cubicBezTo>
                    <a:pt x="492760" y="289560"/>
                    <a:pt x="486410" y="219710"/>
                    <a:pt x="480060" y="170180"/>
                  </a:cubicBezTo>
                  <a:cubicBezTo>
                    <a:pt x="476250" y="139700"/>
                    <a:pt x="453390" y="109220"/>
                    <a:pt x="462280" y="95250"/>
                  </a:cubicBezTo>
                  <a:cubicBezTo>
                    <a:pt x="471170" y="82550"/>
                    <a:pt x="521970" y="77470"/>
                    <a:pt x="528320" y="87630"/>
                  </a:cubicBezTo>
                  <a:cubicBezTo>
                    <a:pt x="538480" y="101600"/>
                    <a:pt x="490220" y="151130"/>
                    <a:pt x="471170" y="200660"/>
                  </a:cubicBezTo>
                  <a:cubicBezTo>
                    <a:pt x="439420" y="287020"/>
                    <a:pt x="400050" y="457200"/>
                    <a:pt x="377190" y="566420"/>
                  </a:cubicBezTo>
                  <a:cubicBezTo>
                    <a:pt x="358140" y="652780"/>
                    <a:pt x="354330" y="744220"/>
                    <a:pt x="336550" y="802640"/>
                  </a:cubicBezTo>
                  <a:cubicBezTo>
                    <a:pt x="325120" y="839470"/>
                    <a:pt x="318770" y="881380"/>
                    <a:pt x="299720" y="887730"/>
                  </a:cubicBezTo>
                  <a:cubicBezTo>
                    <a:pt x="283210" y="892810"/>
                    <a:pt x="243840" y="867410"/>
                    <a:pt x="233680" y="848360"/>
                  </a:cubicBezTo>
                  <a:cubicBezTo>
                    <a:pt x="223520" y="830580"/>
                    <a:pt x="238760" y="798830"/>
                    <a:pt x="233680" y="778510"/>
                  </a:cubicBezTo>
                  <a:cubicBezTo>
                    <a:pt x="228600" y="759460"/>
                    <a:pt x="218440" y="741680"/>
                    <a:pt x="204470" y="727710"/>
                  </a:cubicBezTo>
                  <a:cubicBezTo>
                    <a:pt x="189230" y="711200"/>
                    <a:pt x="152400" y="684530"/>
                    <a:pt x="142240" y="689610"/>
                  </a:cubicBezTo>
                  <a:cubicBezTo>
                    <a:pt x="132080" y="694690"/>
                    <a:pt x="152400" y="751840"/>
                    <a:pt x="142240" y="756920"/>
                  </a:cubicBezTo>
                  <a:cubicBezTo>
                    <a:pt x="133350" y="762000"/>
                    <a:pt x="86360" y="731520"/>
                    <a:pt x="87630" y="725170"/>
                  </a:cubicBezTo>
                  <a:cubicBezTo>
                    <a:pt x="88900" y="718820"/>
                    <a:pt x="143510" y="734060"/>
                    <a:pt x="152400" y="722630"/>
                  </a:cubicBezTo>
                  <a:cubicBezTo>
                    <a:pt x="161290" y="711200"/>
                    <a:pt x="133350" y="670560"/>
                    <a:pt x="142240" y="659130"/>
                  </a:cubicBezTo>
                  <a:cubicBezTo>
                    <a:pt x="151130" y="647700"/>
                    <a:pt x="195580" y="642620"/>
                    <a:pt x="204470" y="651510"/>
                  </a:cubicBezTo>
                  <a:cubicBezTo>
                    <a:pt x="213360" y="660400"/>
                    <a:pt x="195580" y="689610"/>
                    <a:pt x="199390" y="708660"/>
                  </a:cubicBezTo>
                  <a:cubicBezTo>
                    <a:pt x="204470" y="731520"/>
                    <a:pt x="226060" y="778510"/>
                    <a:pt x="240030" y="779780"/>
                  </a:cubicBezTo>
                  <a:cubicBezTo>
                    <a:pt x="251460" y="781050"/>
                    <a:pt x="276860" y="749300"/>
                    <a:pt x="276860" y="732790"/>
                  </a:cubicBezTo>
                  <a:cubicBezTo>
                    <a:pt x="276860" y="715010"/>
                    <a:pt x="238760" y="673100"/>
                    <a:pt x="231140" y="675640"/>
                  </a:cubicBezTo>
                  <a:cubicBezTo>
                    <a:pt x="224790" y="678180"/>
                    <a:pt x="227330" y="711200"/>
                    <a:pt x="229870" y="734060"/>
                  </a:cubicBezTo>
                  <a:cubicBezTo>
                    <a:pt x="233680" y="769620"/>
                    <a:pt x="266700" y="838200"/>
                    <a:pt x="262890" y="867410"/>
                  </a:cubicBezTo>
                  <a:cubicBezTo>
                    <a:pt x="260350" y="883920"/>
                    <a:pt x="252730" y="895350"/>
                    <a:pt x="242570" y="902970"/>
                  </a:cubicBezTo>
                  <a:cubicBezTo>
                    <a:pt x="232410" y="911860"/>
                    <a:pt x="215900" y="916940"/>
                    <a:pt x="203200" y="916940"/>
                  </a:cubicBezTo>
                  <a:cubicBezTo>
                    <a:pt x="190500" y="916940"/>
                    <a:pt x="173990" y="908050"/>
                    <a:pt x="165100" y="900430"/>
                  </a:cubicBezTo>
                  <a:cubicBezTo>
                    <a:pt x="157480" y="894080"/>
                    <a:pt x="149860" y="876300"/>
                    <a:pt x="149860" y="876300"/>
                  </a:cubicBezTo>
                </a:path>
              </a:pathLst>
            </a:custGeom>
            <a:solidFill>
              <a:srgbClr val="FFFFFF"/>
            </a:solidFill>
            <a:ln cap="sq">
              <a:noFill/>
              <a:prstDash val="solid"/>
              <a:miter/>
            </a:ln>
          </p:spPr>
        </p:sp>
      </p:grpSp>
      <p:grpSp>
        <p:nvGrpSpPr>
          <p:cNvPr name="Group 12" id="12"/>
          <p:cNvGrpSpPr/>
          <p:nvPr/>
        </p:nvGrpSpPr>
        <p:grpSpPr>
          <a:xfrm rot="0">
            <a:off x="11400663" y="1927013"/>
            <a:ext cx="856149" cy="839893"/>
            <a:chOff x="0" y="0"/>
            <a:chExt cx="1605280" cy="1574800"/>
          </a:xfrm>
        </p:grpSpPr>
        <p:sp>
          <p:nvSpPr>
            <p:cNvPr name="Freeform 13" id="13"/>
            <p:cNvSpPr/>
            <p:nvPr/>
          </p:nvSpPr>
          <p:spPr>
            <a:xfrm flipH="false" flipV="false" rot="0">
              <a:off x="46990" y="49530"/>
              <a:ext cx="1518920" cy="1479550"/>
            </a:xfrm>
            <a:custGeom>
              <a:avLst/>
              <a:gdLst/>
              <a:ahLst/>
              <a:cxnLst/>
              <a:rect r="r" b="b" t="t" l="l"/>
              <a:pathLst>
                <a:path h="1479550" w="1518920">
                  <a:moveTo>
                    <a:pt x="107950" y="869950"/>
                  </a:moveTo>
                  <a:cubicBezTo>
                    <a:pt x="125730" y="647700"/>
                    <a:pt x="147320" y="473710"/>
                    <a:pt x="173990" y="419100"/>
                  </a:cubicBezTo>
                  <a:cubicBezTo>
                    <a:pt x="185420" y="396240"/>
                    <a:pt x="198120" y="381000"/>
                    <a:pt x="213360" y="375920"/>
                  </a:cubicBezTo>
                  <a:cubicBezTo>
                    <a:pt x="228600" y="370840"/>
                    <a:pt x="254000" y="377190"/>
                    <a:pt x="266700" y="386080"/>
                  </a:cubicBezTo>
                  <a:cubicBezTo>
                    <a:pt x="278130" y="393700"/>
                    <a:pt x="283210" y="403860"/>
                    <a:pt x="288290" y="421640"/>
                  </a:cubicBezTo>
                  <a:cubicBezTo>
                    <a:pt x="298450" y="455930"/>
                    <a:pt x="297180" y="521970"/>
                    <a:pt x="295910" y="589280"/>
                  </a:cubicBezTo>
                  <a:cubicBezTo>
                    <a:pt x="293370" y="693420"/>
                    <a:pt x="295910" y="914400"/>
                    <a:pt x="261620" y="984250"/>
                  </a:cubicBezTo>
                  <a:cubicBezTo>
                    <a:pt x="246380" y="1016000"/>
                    <a:pt x="222250" y="1037590"/>
                    <a:pt x="201930" y="1040130"/>
                  </a:cubicBezTo>
                  <a:cubicBezTo>
                    <a:pt x="184150" y="1042670"/>
                    <a:pt x="160020" y="1029970"/>
                    <a:pt x="147320" y="1012190"/>
                  </a:cubicBezTo>
                  <a:cubicBezTo>
                    <a:pt x="129540" y="986790"/>
                    <a:pt x="127000" y="939800"/>
                    <a:pt x="128270" y="886460"/>
                  </a:cubicBezTo>
                  <a:cubicBezTo>
                    <a:pt x="130810" y="789940"/>
                    <a:pt x="190500" y="530860"/>
                    <a:pt x="215900" y="480060"/>
                  </a:cubicBezTo>
                  <a:cubicBezTo>
                    <a:pt x="222250" y="466090"/>
                    <a:pt x="226060" y="462280"/>
                    <a:pt x="234950" y="457200"/>
                  </a:cubicBezTo>
                  <a:cubicBezTo>
                    <a:pt x="245110" y="450850"/>
                    <a:pt x="264160" y="445770"/>
                    <a:pt x="278130" y="447040"/>
                  </a:cubicBezTo>
                  <a:cubicBezTo>
                    <a:pt x="292100" y="448310"/>
                    <a:pt x="308610" y="459740"/>
                    <a:pt x="317500" y="468630"/>
                  </a:cubicBezTo>
                  <a:cubicBezTo>
                    <a:pt x="325120" y="476250"/>
                    <a:pt x="328930" y="485140"/>
                    <a:pt x="330200" y="495300"/>
                  </a:cubicBezTo>
                  <a:cubicBezTo>
                    <a:pt x="332740" y="508000"/>
                    <a:pt x="326390" y="538480"/>
                    <a:pt x="325120" y="538480"/>
                  </a:cubicBezTo>
                  <a:cubicBezTo>
                    <a:pt x="323850" y="538480"/>
                    <a:pt x="318770" y="477520"/>
                    <a:pt x="320040" y="477520"/>
                  </a:cubicBezTo>
                  <a:cubicBezTo>
                    <a:pt x="322580" y="477520"/>
                    <a:pt x="358140" y="621030"/>
                    <a:pt x="359410" y="673100"/>
                  </a:cubicBezTo>
                  <a:cubicBezTo>
                    <a:pt x="360680" y="707390"/>
                    <a:pt x="358140" y="741680"/>
                    <a:pt x="345440" y="759460"/>
                  </a:cubicBezTo>
                  <a:cubicBezTo>
                    <a:pt x="336550" y="772160"/>
                    <a:pt x="320040" y="779780"/>
                    <a:pt x="304800" y="781050"/>
                  </a:cubicBezTo>
                  <a:cubicBezTo>
                    <a:pt x="288290" y="782320"/>
                    <a:pt x="265430" y="774700"/>
                    <a:pt x="248920" y="760730"/>
                  </a:cubicBezTo>
                  <a:cubicBezTo>
                    <a:pt x="226060" y="741680"/>
                    <a:pt x="184150" y="689610"/>
                    <a:pt x="189230" y="666750"/>
                  </a:cubicBezTo>
                  <a:cubicBezTo>
                    <a:pt x="193040" y="648970"/>
                    <a:pt x="237490" y="622300"/>
                    <a:pt x="243840" y="627380"/>
                  </a:cubicBezTo>
                  <a:cubicBezTo>
                    <a:pt x="255270" y="636270"/>
                    <a:pt x="203200" y="781050"/>
                    <a:pt x="171450" y="824230"/>
                  </a:cubicBezTo>
                  <a:cubicBezTo>
                    <a:pt x="151130" y="852170"/>
                    <a:pt x="123190" y="878840"/>
                    <a:pt x="99060" y="878840"/>
                  </a:cubicBezTo>
                  <a:cubicBezTo>
                    <a:pt x="76200" y="878840"/>
                    <a:pt x="44450" y="853440"/>
                    <a:pt x="30480" y="829310"/>
                  </a:cubicBezTo>
                  <a:cubicBezTo>
                    <a:pt x="15240" y="802640"/>
                    <a:pt x="15240" y="742950"/>
                    <a:pt x="21590" y="720090"/>
                  </a:cubicBezTo>
                  <a:cubicBezTo>
                    <a:pt x="25400" y="707390"/>
                    <a:pt x="31750" y="701040"/>
                    <a:pt x="40640" y="694690"/>
                  </a:cubicBezTo>
                  <a:cubicBezTo>
                    <a:pt x="52070" y="687070"/>
                    <a:pt x="71120" y="680720"/>
                    <a:pt x="85090" y="680720"/>
                  </a:cubicBezTo>
                  <a:cubicBezTo>
                    <a:pt x="96520" y="680720"/>
                    <a:pt x="106680" y="683260"/>
                    <a:pt x="115570" y="689610"/>
                  </a:cubicBezTo>
                  <a:cubicBezTo>
                    <a:pt x="127000" y="697230"/>
                    <a:pt x="148590" y="715010"/>
                    <a:pt x="144780" y="726440"/>
                  </a:cubicBezTo>
                  <a:cubicBezTo>
                    <a:pt x="139700" y="744220"/>
                    <a:pt x="34290" y="781050"/>
                    <a:pt x="19050" y="769620"/>
                  </a:cubicBezTo>
                  <a:cubicBezTo>
                    <a:pt x="10160" y="763270"/>
                    <a:pt x="15240" y="736600"/>
                    <a:pt x="21590" y="722630"/>
                  </a:cubicBezTo>
                  <a:cubicBezTo>
                    <a:pt x="27940" y="709930"/>
                    <a:pt x="40640" y="694690"/>
                    <a:pt x="54610" y="689610"/>
                  </a:cubicBezTo>
                  <a:cubicBezTo>
                    <a:pt x="71120" y="683260"/>
                    <a:pt x="100330" y="684530"/>
                    <a:pt x="115570" y="692150"/>
                  </a:cubicBezTo>
                  <a:cubicBezTo>
                    <a:pt x="129540" y="698500"/>
                    <a:pt x="147320" y="716280"/>
                    <a:pt x="144780" y="728980"/>
                  </a:cubicBezTo>
                  <a:cubicBezTo>
                    <a:pt x="140970" y="749300"/>
                    <a:pt x="52070" y="797560"/>
                    <a:pt x="29210" y="788670"/>
                  </a:cubicBezTo>
                  <a:cubicBezTo>
                    <a:pt x="13970" y="782320"/>
                    <a:pt x="8890" y="751840"/>
                    <a:pt x="5080" y="730250"/>
                  </a:cubicBezTo>
                  <a:cubicBezTo>
                    <a:pt x="0" y="707390"/>
                    <a:pt x="0" y="684530"/>
                    <a:pt x="3810" y="657860"/>
                  </a:cubicBezTo>
                  <a:cubicBezTo>
                    <a:pt x="8890" y="622300"/>
                    <a:pt x="17780" y="558800"/>
                    <a:pt x="40640" y="534670"/>
                  </a:cubicBezTo>
                  <a:cubicBezTo>
                    <a:pt x="57150" y="516890"/>
                    <a:pt x="83820" y="506730"/>
                    <a:pt x="106680" y="509270"/>
                  </a:cubicBezTo>
                  <a:cubicBezTo>
                    <a:pt x="132080" y="511810"/>
                    <a:pt x="163830" y="537210"/>
                    <a:pt x="184150" y="558800"/>
                  </a:cubicBezTo>
                  <a:cubicBezTo>
                    <a:pt x="203200" y="579120"/>
                    <a:pt x="213360" y="603250"/>
                    <a:pt x="226060" y="631190"/>
                  </a:cubicBezTo>
                  <a:cubicBezTo>
                    <a:pt x="242570" y="666750"/>
                    <a:pt x="264160" y="730250"/>
                    <a:pt x="269240" y="759460"/>
                  </a:cubicBezTo>
                  <a:cubicBezTo>
                    <a:pt x="271780" y="773430"/>
                    <a:pt x="271780" y="781050"/>
                    <a:pt x="269240" y="791210"/>
                  </a:cubicBezTo>
                  <a:cubicBezTo>
                    <a:pt x="265430" y="803910"/>
                    <a:pt x="256540" y="822960"/>
                    <a:pt x="243840" y="830580"/>
                  </a:cubicBezTo>
                  <a:cubicBezTo>
                    <a:pt x="228600" y="839470"/>
                    <a:pt x="199390" y="844550"/>
                    <a:pt x="182880" y="839470"/>
                  </a:cubicBezTo>
                  <a:cubicBezTo>
                    <a:pt x="168910" y="835660"/>
                    <a:pt x="153670" y="826770"/>
                    <a:pt x="147320" y="808990"/>
                  </a:cubicBezTo>
                  <a:cubicBezTo>
                    <a:pt x="132080" y="764540"/>
                    <a:pt x="177800" y="618490"/>
                    <a:pt x="199390" y="537210"/>
                  </a:cubicBezTo>
                  <a:cubicBezTo>
                    <a:pt x="217170" y="468630"/>
                    <a:pt x="241300" y="400050"/>
                    <a:pt x="262890" y="353060"/>
                  </a:cubicBezTo>
                  <a:cubicBezTo>
                    <a:pt x="276860" y="321310"/>
                    <a:pt x="289560" y="298450"/>
                    <a:pt x="307340" y="276860"/>
                  </a:cubicBezTo>
                  <a:cubicBezTo>
                    <a:pt x="322580" y="257810"/>
                    <a:pt x="339090" y="240030"/>
                    <a:pt x="358140" y="231140"/>
                  </a:cubicBezTo>
                  <a:cubicBezTo>
                    <a:pt x="375920" y="222250"/>
                    <a:pt x="397510" y="219710"/>
                    <a:pt x="417830" y="222250"/>
                  </a:cubicBezTo>
                  <a:cubicBezTo>
                    <a:pt x="440690" y="226060"/>
                    <a:pt x="472440" y="240030"/>
                    <a:pt x="490220" y="256540"/>
                  </a:cubicBezTo>
                  <a:cubicBezTo>
                    <a:pt x="506730" y="271780"/>
                    <a:pt x="513080" y="288290"/>
                    <a:pt x="521970" y="313690"/>
                  </a:cubicBezTo>
                  <a:cubicBezTo>
                    <a:pt x="537210" y="355600"/>
                    <a:pt x="553720" y="436880"/>
                    <a:pt x="558800" y="492760"/>
                  </a:cubicBezTo>
                  <a:cubicBezTo>
                    <a:pt x="563880" y="542290"/>
                    <a:pt x="574040" y="604520"/>
                    <a:pt x="557530" y="633730"/>
                  </a:cubicBezTo>
                  <a:cubicBezTo>
                    <a:pt x="546100" y="654050"/>
                    <a:pt x="519430" y="669290"/>
                    <a:pt x="500380" y="669290"/>
                  </a:cubicBezTo>
                  <a:cubicBezTo>
                    <a:pt x="481330" y="669290"/>
                    <a:pt x="459740" y="651510"/>
                    <a:pt x="440690" y="636270"/>
                  </a:cubicBezTo>
                  <a:cubicBezTo>
                    <a:pt x="417830" y="618490"/>
                    <a:pt x="388620" y="558800"/>
                    <a:pt x="374650" y="562610"/>
                  </a:cubicBezTo>
                  <a:cubicBezTo>
                    <a:pt x="361950" y="566420"/>
                    <a:pt x="367030" y="619760"/>
                    <a:pt x="358140" y="643890"/>
                  </a:cubicBezTo>
                  <a:cubicBezTo>
                    <a:pt x="349250" y="665480"/>
                    <a:pt x="340360" y="690880"/>
                    <a:pt x="323850" y="702310"/>
                  </a:cubicBezTo>
                  <a:cubicBezTo>
                    <a:pt x="308610" y="712470"/>
                    <a:pt x="279400" y="715010"/>
                    <a:pt x="262890" y="709930"/>
                  </a:cubicBezTo>
                  <a:cubicBezTo>
                    <a:pt x="248920" y="704850"/>
                    <a:pt x="234950" y="690880"/>
                    <a:pt x="228600" y="678180"/>
                  </a:cubicBezTo>
                  <a:cubicBezTo>
                    <a:pt x="222250" y="665480"/>
                    <a:pt x="218440" y="646430"/>
                    <a:pt x="222250" y="632460"/>
                  </a:cubicBezTo>
                  <a:cubicBezTo>
                    <a:pt x="226060" y="618490"/>
                    <a:pt x="246380" y="593090"/>
                    <a:pt x="248920" y="594360"/>
                  </a:cubicBezTo>
                  <a:cubicBezTo>
                    <a:pt x="251460" y="595630"/>
                    <a:pt x="229870" y="670560"/>
                    <a:pt x="224790" y="670560"/>
                  </a:cubicBezTo>
                  <a:cubicBezTo>
                    <a:pt x="220980" y="670560"/>
                    <a:pt x="217170" y="631190"/>
                    <a:pt x="219710" y="615950"/>
                  </a:cubicBezTo>
                  <a:cubicBezTo>
                    <a:pt x="220980" y="604520"/>
                    <a:pt x="224790" y="595630"/>
                    <a:pt x="232410" y="586740"/>
                  </a:cubicBezTo>
                  <a:cubicBezTo>
                    <a:pt x="241300" y="576580"/>
                    <a:pt x="257810" y="563880"/>
                    <a:pt x="271780" y="561340"/>
                  </a:cubicBezTo>
                  <a:cubicBezTo>
                    <a:pt x="285750" y="558800"/>
                    <a:pt x="306070" y="561340"/>
                    <a:pt x="318770" y="570230"/>
                  </a:cubicBezTo>
                  <a:cubicBezTo>
                    <a:pt x="332740" y="580390"/>
                    <a:pt x="350520" y="622300"/>
                    <a:pt x="350520" y="622300"/>
                  </a:cubicBezTo>
                  <a:cubicBezTo>
                    <a:pt x="350520" y="622300"/>
                    <a:pt x="316230" y="571500"/>
                    <a:pt x="318770" y="570230"/>
                  </a:cubicBezTo>
                  <a:cubicBezTo>
                    <a:pt x="321310" y="568960"/>
                    <a:pt x="344170" y="593090"/>
                    <a:pt x="360680" y="610870"/>
                  </a:cubicBezTo>
                  <a:cubicBezTo>
                    <a:pt x="386080" y="638810"/>
                    <a:pt x="435610" y="689610"/>
                    <a:pt x="450850" y="723900"/>
                  </a:cubicBezTo>
                  <a:cubicBezTo>
                    <a:pt x="461010" y="745490"/>
                    <a:pt x="467360" y="767080"/>
                    <a:pt x="462280" y="784860"/>
                  </a:cubicBezTo>
                  <a:cubicBezTo>
                    <a:pt x="457200" y="802640"/>
                    <a:pt x="436880" y="822960"/>
                    <a:pt x="420370" y="828040"/>
                  </a:cubicBezTo>
                  <a:cubicBezTo>
                    <a:pt x="402590" y="833120"/>
                    <a:pt x="370840" y="830580"/>
                    <a:pt x="359410" y="817880"/>
                  </a:cubicBezTo>
                  <a:cubicBezTo>
                    <a:pt x="344170" y="801370"/>
                    <a:pt x="361950" y="763270"/>
                    <a:pt x="354330" y="723900"/>
                  </a:cubicBezTo>
                  <a:cubicBezTo>
                    <a:pt x="340360" y="655320"/>
                    <a:pt x="267970" y="492760"/>
                    <a:pt x="259080" y="445770"/>
                  </a:cubicBezTo>
                  <a:cubicBezTo>
                    <a:pt x="256540" y="430530"/>
                    <a:pt x="255270" y="424180"/>
                    <a:pt x="257810" y="414020"/>
                  </a:cubicBezTo>
                  <a:cubicBezTo>
                    <a:pt x="261620" y="401320"/>
                    <a:pt x="271780" y="384810"/>
                    <a:pt x="283210" y="375920"/>
                  </a:cubicBezTo>
                  <a:cubicBezTo>
                    <a:pt x="294640" y="367030"/>
                    <a:pt x="314960" y="363220"/>
                    <a:pt x="327660" y="363220"/>
                  </a:cubicBezTo>
                  <a:cubicBezTo>
                    <a:pt x="339090" y="363220"/>
                    <a:pt x="347980" y="367030"/>
                    <a:pt x="356870" y="373380"/>
                  </a:cubicBezTo>
                  <a:cubicBezTo>
                    <a:pt x="367030" y="381000"/>
                    <a:pt x="375920" y="393700"/>
                    <a:pt x="384810" y="410210"/>
                  </a:cubicBezTo>
                  <a:cubicBezTo>
                    <a:pt x="398780" y="439420"/>
                    <a:pt x="407670" y="485140"/>
                    <a:pt x="420370" y="537210"/>
                  </a:cubicBezTo>
                  <a:cubicBezTo>
                    <a:pt x="440690" y="619760"/>
                    <a:pt x="494030" y="814070"/>
                    <a:pt x="487680" y="862330"/>
                  </a:cubicBezTo>
                  <a:cubicBezTo>
                    <a:pt x="485140" y="876300"/>
                    <a:pt x="481330" y="881380"/>
                    <a:pt x="473710" y="889000"/>
                  </a:cubicBezTo>
                  <a:cubicBezTo>
                    <a:pt x="464820" y="897890"/>
                    <a:pt x="449580" y="909320"/>
                    <a:pt x="435610" y="910590"/>
                  </a:cubicBezTo>
                  <a:cubicBezTo>
                    <a:pt x="419100" y="911860"/>
                    <a:pt x="389890" y="905510"/>
                    <a:pt x="379730" y="891540"/>
                  </a:cubicBezTo>
                  <a:cubicBezTo>
                    <a:pt x="368300" y="875030"/>
                    <a:pt x="388620" y="833120"/>
                    <a:pt x="377190" y="812800"/>
                  </a:cubicBezTo>
                  <a:cubicBezTo>
                    <a:pt x="367030" y="793750"/>
                    <a:pt x="335280" y="793750"/>
                    <a:pt x="320040" y="773430"/>
                  </a:cubicBezTo>
                  <a:cubicBezTo>
                    <a:pt x="298450" y="746760"/>
                    <a:pt x="284480" y="692150"/>
                    <a:pt x="275590" y="654050"/>
                  </a:cubicBezTo>
                  <a:cubicBezTo>
                    <a:pt x="267970" y="622300"/>
                    <a:pt x="256540" y="588010"/>
                    <a:pt x="265430" y="563880"/>
                  </a:cubicBezTo>
                  <a:cubicBezTo>
                    <a:pt x="273050" y="541020"/>
                    <a:pt x="299720" y="519430"/>
                    <a:pt x="321310" y="510540"/>
                  </a:cubicBezTo>
                  <a:cubicBezTo>
                    <a:pt x="341630" y="501650"/>
                    <a:pt x="363220" y="504190"/>
                    <a:pt x="388620" y="506730"/>
                  </a:cubicBezTo>
                  <a:cubicBezTo>
                    <a:pt x="424180" y="510540"/>
                    <a:pt x="505460" y="523240"/>
                    <a:pt x="510540" y="542290"/>
                  </a:cubicBezTo>
                  <a:cubicBezTo>
                    <a:pt x="515620" y="558800"/>
                    <a:pt x="477520" y="605790"/>
                    <a:pt x="452120" y="607060"/>
                  </a:cubicBezTo>
                  <a:cubicBezTo>
                    <a:pt x="412750" y="608330"/>
                    <a:pt x="323850" y="496570"/>
                    <a:pt x="290830" y="458470"/>
                  </a:cubicBezTo>
                  <a:cubicBezTo>
                    <a:pt x="273050" y="438150"/>
                    <a:pt x="251460" y="415290"/>
                    <a:pt x="256540" y="407670"/>
                  </a:cubicBezTo>
                  <a:cubicBezTo>
                    <a:pt x="261620" y="398780"/>
                    <a:pt x="339090" y="412750"/>
                    <a:pt x="339090" y="416560"/>
                  </a:cubicBezTo>
                  <a:cubicBezTo>
                    <a:pt x="339090" y="420370"/>
                    <a:pt x="278130" y="435610"/>
                    <a:pt x="264160" y="431800"/>
                  </a:cubicBezTo>
                  <a:cubicBezTo>
                    <a:pt x="257810" y="430530"/>
                    <a:pt x="256540" y="426720"/>
                    <a:pt x="252730" y="421640"/>
                  </a:cubicBezTo>
                  <a:cubicBezTo>
                    <a:pt x="246380" y="412750"/>
                    <a:pt x="234950" y="393700"/>
                    <a:pt x="234950" y="379730"/>
                  </a:cubicBezTo>
                  <a:cubicBezTo>
                    <a:pt x="234950" y="365760"/>
                    <a:pt x="241300" y="346710"/>
                    <a:pt x="248920" y="336550"/>
                  </a:cubicBezTo>
                  <a:cubicBezTo>
                    <a:pt x="255270" y="327660"/>
                    <a:pt x="264160" y="321310"/>
                    <a:pt x="274320" y="317500"/>
                  </a:cubicBezTo>
                  <a:cubicBezTo>
                    <a:pt x="287020" y="313690"/>
                    <a:pt x="300990" y="307340"/>
                    <a:pt x="320040" y="316230"/>
                  </a:cubicBezTo>
                  <a:cubicBezTo>
                    <a:pt x="379730" y="342900"/>
                    <a:pt x="621030" y="618490"/>
                    <a:pt x="605790" y="657860"/>
                  </a:cubicBezTo>
                  <a:cubicBezTo>
                    <a:pt x="599440" y="673100"/>
                    <a:pt x="562610" y="678180"/>
                    <a:pt x="535940" y="669290"/>
                  </a:cubicBezTo>
                  <a:cubicBezTo>
                    <a:pt x="478790" y="650240"/>
                    <a:pt x="341630" y="497840"/>
                    <a:pt x="309880" y="444500"/>
                  </a:cubicBezTo>
                  <a:cubicBezTo>
                    <a:pt x="295910" y="421640"/>
                    <a:pt x="289560" y="405130"/>
                    <a:pt x="292100" y="388620"/>
                  </a:cubicBezTo>
                  <a:cubicBezTo>
                    <a:pt x="293370" y="374650"/>
                    <a:pt x="304800" y="359410"/>
                    <a:pt x="316230" y="350520"/>
                  </a:cubicBezTo>
                  <a:cubicBezTo>
                    <a:pt x="327660" y="341630"/>
                    <a:pt x="345440" y="337820"/>
                    <a:pt x="358140" y="337820"/>
                  </a:cubicBezTo>
                  <a:cubicBezTo>
                    <a:pt x="368300" y="337820"/>
                    <a:pt x="375920" y="337820"/>
                    <a:pt x="386080" y="346710"/>
                  </a:cubicBezTo>
                  <a:cubicBezTo>
                    <a:pt x="426720" y="381000"/>
                    <a:pt x="552450" y="648970"/>
                    <a:pt x="567690" y="713740"/>
                  </a:cubicBezTo>
                  <a:cubicBezTo>
                    <a:pt x="572770" y="735330"/>
                    <a:pt x="572770" y="745490"/>
                    <a:pt x="567690" y="758190"/>
                  </a:cubicBezTo>
                  <a:cubicBezTo>
                    <a:pt x="562610" y="770890"/>
                    <a:pt x="551180" y="786130"/>
                    <a:pt x="538480" y="792480"/>
                  </a:cubicBezTo>
                  <a:cubicBezTo>
                    <a:pt x="527050" y="798830"/>
                    <a:pt x="509270" y="801370"/>
                    <a:pt x="495300" y="798830"/>
                  </a:cubicBezTo>
                  <a:cubicBezTo>
                    <a:pt x="481330" y="796290"/>
                    <a:pt x="467360" y="788670"/>
                    <a:pt x="457200" y="773430"/>
                  </a:cubicBezTo>
                  <a:cubicBezTo>
                    <a:pt x="438150" y="746760"/>
                    <a:pt x="435610" y="666750"/>
                    <a:pt x="417830" y="627380"/>
                  </a:cubicBezTo>
                  <a:cubicBezTo>
                    <a:pt x="405130" y="598170"/>
                    <a:pt x="381000" y="579120"/>
                    <a:pt x="372110" y="556260"/>
                  </a:cubicBezTo>
                  <a:cubicBezTo>
                    <a:pt x="365760" y="538480"/>
                    <a:pt x="360680" y="520700"/>
                    <a:pt x="364490" y="504190"/>
                  </a:cubicBezTo>
                  <a:cubicBezTo>
                    <a:pt x="368300" y="486410"/>
                    <a:pt x="382270" y="462280"/>
                    <a:pt x="396240" y="453390"/>
                  </a:cubicBezTo>
                  <a:cubicBezTo>
                    <a:pt x="408940" y="445770"/>
                    <a:pt x="426720" y="443230"/>
                    <a:pt x="440690" y="445770"/>
                  </a:cubicBezTo>
                  <a:cubicBezTo>
                    <a:pt x="454660" y="448310"/>
                    <a:pt x="463550" y="455930"/>
                    <a:pt x="478790" y="469900"/>
                  </a:cubicBezTo>
                  <a:cubicBezTo>
                    <a:pt x="511810" y="500380"/>
                    <a:pt x="571500" y="582930"/>
                    <a:pt x="615950" y="643890"/>
                  </a:cubicBezTo>
                  <a:cubicBezTo>
                    <a:pt x="662940" y="707390"/>
                    <a:pt x="765810" y="821690"/>
                    <a:pt x="754380" y="845820"/>
                  </a:cubicBezTo>
                  <a:cubicBezTo>
                    <a:pt x="748030" y="858520"/>
                    <a:pt x="711200" y="855980"/>
                    <a:pt x="690880" y="848360"/>
                  </a:cubicBezTo>
                  <a:cubicBezTo>
                    <a:pt x="662940" y="838200"/>
                    <a:pt x="637540" y="810260"/>
                    <a:pt x="608330" y="769620"/>
                  </a:cubicBezTo>
                  <a:cubicBezTo>
                    <a:pt x="547370" y="687070"/>
                    <a:pt x="448310" y="434340"/>
                    <a:pt x="396240" y="342900"/>
                  </a:cubicBezTo>
                  <a:cubicBezTo>
                    <a:pt x="369570" y="297180"/>
                    <a:pt x="337820" y="273050"/>
                    <a:pt x="331470" y="245110"/>
                  </a:cubicBezTo>
                  <a:cubicBezTo>
                    <a:pt x="327660" y="226060"/>
                    <a:pt x="330200" y="204470"/>
                    <a:pt x="340360" y="193040"/>
                  </a:cubicBezTo>
                  <a:cubicBezTo>
                    <a:pt x="351790" y="180340"/>
                    <a:pt x="381000" y="167640"/>
                    <a:pt x="400050" y="172720"/>
                  </a:cubicBezTo>
                  <a:cubicBezTo>
                    <a:pt x="424180" y="179070"/>
                    <a:pt x="439420" y="210820"/>
                    <a:pt x="468630" y="251460"/>
                  </a:cubicBezTo>
                  <a:cubicBezTo>
                    <a:pt x="542290" y="355600"/>
                    <a:pt x="833120" y="767080"/>
                    <a:pt x="805180" y="842010"/>
                  </a:cubicBezTo>
                  <a:cubicBezTo>
                    <a:pt x="793750" y="871220"/>
                    <a:pt x="742950" y="885190"/>
                    <a:pt x="709930" y="873760"/>
                  </a:cubicBezTo>
                  <a:cubicBezTo>
                    <a:pt x="641350" y="849630"/>
                    <a:pt x="549910" y="608330"/>
                    <a:pt x="482600" y="511810"/>
                  </a:cubicBezTo>
                  <a:cubicBezTo>
                    <a:pt x="434340" y="443230"/>
                    <a:pt x="369570" y="382270"/>
                    <a:pt x="351790" y="344170"/>
                  </a:cubicBezTo>
                  <a:cubicBezTo>
                    <a:pt x="344170" y="327660"/>
                    <a:pt x="341630" y="317500"/>
                    <a:pt x="342900" y="304800"/>
                  </a:cubicBezTo>
                  <a:cubicBezTo>
                    <a:pt x="344170" y="292100"/>
                    <a:pt x="353060" y="278130"/>
                    <a:pt x="361950" y="270510"/>
                  </a:cubicBezTo>
                  <a:cubicBezTo>
                    <a:pt x="370840" y="262890"/>
                    <a:pt x="386080" y="257810"/>
                    <a:pt x="398780" y="257810"/>
                  </a:cubicBezTo>
                  <a:cubicBezTo>
                    <a:pt x="411480" y="257810"/>
                    <a:pt x="420370" y="259080"/>
                    <a:pt x="435610" y="271780"/>
                  </a:cubicBezTo>
                  <a:cubicBezTo>
                    <a:pt x="494030" y="318770"/>
                    <a:pt x="673100" y="642620"/>
                    <a:pt x="749300" y="744220"/>
                  </a:cubicBezTo>
                  <a:cubicBezTo>
                    <a:pt x="787400" y="796290"/>
                    <a:pt x="830580" y="828040"/>
                    <a:pt x="843280" y="857250"/>
                  </a:cubicBezTo>
                  <a:cubicBezTo>
                    <a:pt x="849630" y="872490"/>
                    <a:pt x="850900" y="885190"/>
                    <a:pt x="847090" y="896620"/>
                  </a:cubicBezTo>
                  <a:cubicBezTo>
                    <a:pt x="843280" y="908050"/>
                    <a:pt x="834390" y="922020"/>
                    <a:pt x="824230" y="928370"/>
                  </a:cubicBezTo>
                  <a:cubicBezTo>
                    <a:pt x="814070" y="934720"/>
                    <a:pt x="798830" y="938530"/>
                    <a:pt x="787400" y="937260"/>
                  </a:cubicBezTo>
                  <a:cubicBezTo>
                    <a:pt x="775970" y="935990"/>
                    <a:pt x="765810" y="932180"/>
                    <a:pt x="753110" y="918210"/>
                  </a:cubicBezTo>
                  <a:cubicBezTo>
                    <a:pt x="715010" y="877570"/>
                    <a:pt x="656590" y="699770"/>
                    <a:pt x="600710" y="594360"/>
                  </a:cubicBezTo>
                  <a:cubicBezTo>
                    <a:pt x="544830" y="488950"/>
                    <a:pt x="433070" y="332740"/>
                    <a:pt x="417830" y="284480"/>
                  </a:cubicBezTo>
                  <a:cubicBezTo>
                    <a:pt x="414020" y="271780"/>
                    <a:pt x="414020" y="266700"/>
                    <a:pt x="415290" y="257810"/>
                  </a:cubicBezTo>
                  <a:cubicBezTo>
                    <a:pt x="417830" y="246380"/>
                    <a:pt x="425450" y="229870"/>
                    <a:pt x="434340" y="222250"/>
                  </a:cubicBezTo>
                  <a:cubicBezTo>
                    <a:pt x="440690" y="215900"/>
                    <a:pt x="449580" y="212090"/>
                    <a:pt x="458470" y="210820"/>
                  </a:cubicBezTo>
                  <a:cubicBezTo>
                    <a:pt x="467360" y="209550"/>
                    <a:pt x="477520" y="208280"/>
                    <a:pt x="486410" y="212090"/>
                  </a:cubicBezTo>
                  <a:cubicBezTo>
                    <a:pt x="497840" y="215900"/>
                    <a:pt x="505460" y="219710"/>
                    <a:pt x="518160" y="236220"/>
                  </a:cubicBezTo>
                  <a:cubicBezTo>
                    <a:pt x="572770" y="309880"/>
                    <a:pt x="756920" y="858520"/>
                    <a:pt x="779780" y="965200"/>
                  </a:cubicBezTo>
                  <a:cubicBezTo>
                    <a:pt x="786130" y="994410"/>
                    <a:pt x="775970" y="1009650"/>
                    <a:pt x="783590" y="1022350"/>
                  </a:cubicBezTo>
                  <a:cubicBezTo>
                    <a:pt x="789940" y="1032510"/>
                    <a:pt x="812800" y="1029970"/>
                    <a:pt x="817880" y="1040130"/>
                  </a:cubicBezTo>
                  <a:cubicBezTo>
                    <a:pt x="824230" y="1052830"/>
                    <a:pt x="816610" y="1085850"/>
                    <a:pt x="806450" y="1098550"/>
                  </a:cubicBezTo>
                  <a:cubicBezTo>
                    <a:pt x="798830" y="1108710"/>
                    <a:pt x="784860" y="1113790"/>
                    <a:pt x="772160" y="1113790"/>
                  </a:cubicBezTo>
                  <a:cubicBezTo>
                    <a:pt x="758190" y="1113790"/>
                    <a:pt x="739140" y="1106170"/>
                    <a:pt x="727710" y="1092200"/>
                  </a:cubicBezTo>
                  <a:cubicBezTo>
                    <a:pt x="708660" y="1068070"/>
                    <a:pt x="706120" y="1022350"/>
                    <a:pt x="693420" y="961390"/>
                  </a:cubicBezTo>
                  <a:cubicBezTo>
                    <a:pt x="662940" y="817880"/>
                    <a:pt x="554990" y="340360"/>
                    <a:pt x="570230" y="240030"/>
                  </a:cubicBezTo>
                  <a:cubicBezTo>
                    <a:pt x="574040" y="212090"/>
                    <a:pt x="582930" y="195580"/>
                    <a:pt x="596900" y="187960"/>
                  </a:cubicBezTo>
                  <a:cubicBezTo>
                    <a:pt x="608330" y="180340"/>
                    <a:pt x="631190" y="182880"/>
                    <a:pt x="643890" y="187960"/>
                  </a:cubicBezTo>
                  <a:cubicBezTo>
                    <a:pt x="654050" y="193040"/>
                    <a:pt x="660400" y="200660"/>
                    <a:pt x="668020" y="215900"/>
                  </a:cubicBezTo>
                  <a:cubicBezTo>
                    <a:pt x="684530" y="250190"/>
                    <a:pt x="693420" y="323850"/>
                    <a:pt x="708660" y="402590"/>
                  </a:cubicBezTo>
                  <a:cubicBezTo>
                    <a:pt x="734060" y="537210"/>
                    <a:pt x="806450" y="876300"/>
                    <a:pt x="800100" y="948690"/>
                  </a:cubicBezTo>
                  <a:cubicBezTo>
                    <a:pt x="798830" y="967740"/>
                    <a:pt x="795020" y="974090"/>
                    <a:pt x="787400" y="982980"/>
                  </a:cubicBezTo>
                  <a:cubicBezTo>
                    <a:pt x="779780" y="991870"/>
                    <a:pt x="767080" y="1000760"/>
                    <a:pt x="754380" y="1000760"/>
                  </a:cubicBezTo>
                  <a:cubicBezTo>
                    <a:pt x="739140" y="1000760"/>
                    <a:pt x="716280" y="994410"/>
                    <a:pt x="701040" y="972820"/>
                  </a:cubicBezTo>
                  <a:cubicBezTo>
                    <a:pt x="660400" y="915670"/>
                    <a:pt x="646430" y="652780"/>
                    <a:pt x="635000" y="543560"/>
                  </a:cubicBezTo>
                  <a:cubicBezTo>
                    <a:pt x="627380" y="476250"/>
                    <a:pt x="613410" y="415290"/>
                    <a:pt x="624840" y="381000"/>
                  </a:cubicBezTo>
                  <a:cubicBezTo>
                    <a:pt x="631190" y="361950"/>
                    <a:pt x="643890" y="347980"/>
                    <a:pt x="657860" y="341630"/>
                  </a:cubicBezTo>
                  <a:cubicBezTo>
                    <a:pt x="671830" y="335280"/>
                    <a:pt x="694690" y="335280"/>
                    <a:pt x="709930" y="346710"/>
                  </a:cubicBezTo>
                  <a:cubicBezTo>
                    <a:pt x="736600" y="367030"/>
                    <a:pt x="755650" y="434340"/>
                    <a:pt x="770890" y="494030"/>
                  </a:cubicBezTo>
                  <a:cubicBezTo>
                    <a:pt x="793750" y="580390"/>
                    <a:pt x="801370" y="706120"/>
                    <a:pt x="810260" y="817880"/>
                  </a:cubicBezTo>
                  <a:cubicBezTo>
                    <a:pt x="820420" y="938530"/>
                    <a:pt x="833120" y="1135380"/>
                    <a:pt x="824230" y="1192530"/>
                  </a:cubicBezTo>
                  <a:cubicBezTo>
                    <a:pt x="821690" y="1210310"/>
                    <a:pt x="820420" y="1219200"/>
                    <a:pt x="811530" y="1226820"/>
                  </a:cubicBezTo>
                  <a:cubicBezTo>
                    <a:pt x="800100" y="1236980"/>
                    <a:pt x="772160" y="1244600"/>
                    <a:pt x="756920" y="1240790"/>
                  </a:cubicBezTo>
                  <a:cubicBezTo>
                    <a:pt x="742950" y="1236980"/>
                    <a:pt x="732790" y="1226820"/>
                    <a:pt x="725170" y="1206500"/>
                  </a:cubicBezTo>
                  <a:cubicBezTo>
                    <a:pt x="697230" y="1134110"/>
                    <a:pt x="723900" y="793750"/>
                    <a:pt x="727710" y="651510"/>
                  </a:cubicBezTo>
                  <a:cubicBezTo>
                    <a:pt x="730250" y="561340"/>
                    <a:pt x="731520" y="502920"/>
                    <a:pt x="737870" y="431800"/>
                  </a:cubicBezTo>
                  <a:cubicBezTo>
                    <a:pt x="744220" y="365760"/>
                    <a:pt x="750570" y="281940"/>
                    <a:pt x="767080" y="238760"/>
                  </a:cubicBezTo>
                  <a:cubicBezTo>
                    <a:pt x="775970" y="214630"/>
                    <a:pt x="784860" y="194310"/>
                    <a:pt x="800100" y="185420"/>
                  </a:cubicBezTo>
                  <a:cubicBezTo>
                    <a:pt x="815340" y="176530"/>
                    <a:pt x="842010" y="173990"/>
                    <a:pt x="858520" y="184150"/>
                  </a:cubicBezTo>
                  <a:cubicBezTo>
                    <a:pt x="883920" y="200660"/>
                    <a:pt x="897890" y="261620"/>
                    <a:pt x="910590" y="309880"/>
                  </a:cubicBezTo>
                  <a:cubicBezTo>
                    <a:pt x="927100" y="369570"/>
                    <a:pt x="930910" y="427990"/>
                    <a:pt x="937260" y="519430"/>
                  </a:cubicBezTo>
                  <a:cubicBezTo>
                    <a:pt x="948690" y="687070"/>
                    <a:pt x="958850" y="1153160"/>
                    <a:pt x="943610" y="1236980"/>
                  </a:cubicBezTo>
                  <a:cubicBezTo>
                    <a:pt x="939800" y="1256030"/>
                    <a:pt x="939800" y="1262380"/>
                    <a:pt x="930910" y="1270000"/>
                  </a:cubicBezTo>
                  <a:cubicBezTo>
                    <a:pt x="919480" y="1280160"/>
                    <a:pt x="890270" y="1289050"/>
                    <a:pt x="876300" y="1283970"/>
                  </a:cubicBezTo>
                  <a:cubicBezTo>
                    <a:pt x="863600" y="1280160"/>
                    <a:pt x="853440" y="1268730"/>
                    <a:pt x="845820" y="1249680"/>
                  </a:cubicBezTo>
                  <a:cubicBezTo>
                    <a:pt x="828040" y="1205230"/>
                    <a:pt x="831850" y="1080770"/>
                    <a:pt x="833120" y="994410"/>
                  </a:cubicBezTo>
                  <a:cubicBezTo>
                    <a:pt x="834390" y="904240"/>
                    <a:pt x="849630" y="829310"/>
                    <a:pt x="854710" y="717550"/>
                  </a:cubicBezTo>
                  <a:cubicBezTo>
                    <a:pt x="863600" y="547370"/>
                    <a:pt x="838200" y="151130"/>
                    <a:pt x="869950" y="72390"/>
                  </a:cubicBezTo>
                  <a:cubicBezTo>
                    <a:pt x="878840" y="50800"/>
                    <a:pt x="887730" y="43180"/>
                    <a:pt x="900430" y="38100"/>
                  </a:cubicBezTo>
                  <a:cubicBezTo>
                    <a:pt x="913130" y="33020"/>
                    <a:pt x="934720" y="38100"/>
                    <a:pt x="946150" y="44450"/>
                  </a:cubicBezTo>
                  <a:cubicBezTo>
                    <a:pt x="956310" y="50800"/>
                    <a:pt x="960120" y="58420"/>
                    <a:pt x="965200" y="73660"/>
                  </a:cubicBezTo>
                  <a:cubicBezTo>
                    <a:pt x="977900" y="107950"/>
                    <a:pt x="982980" y="185420"/>
                    <a:pt x="986790" y="260350"/>
                  </a:cubicBezTo>
                  <a:cubicBezTo>
                    <a:pt x="993140" y="370840"/>
                    <a:pt x="993140" y="542290"/>
                    <a:pt x="988060" y="670560"/>
                  </a:cubicBezTo>
                  <a:cubicBezTo>
                    <a:pt x="982980" y="783590"/>
                    <a:pt x="975360" y="875030"/>
                    <a:pt x="960120" y="990600"/>
                  </a:cubicBezTo>
                  <a:cubicBezTo>
                    <a:pt x="942340" y="1126490"/>
                    <a:pt x="932180" y="1367790"/>
                    <a:pt x="882650" y="1433830"/>
                  </a:cubicBezTo>
                  <a:cubicBezTo>
                    <a:pt x="861060" y="1463040"/>
                    <a:pt x="824230" y="1479550"/>
                    <a:pt x="802640" y="1474470"/>
                  </a:cubicBezTo>
                  <a:cubicBezTo>
                    <a:pt x="784860" y="1470660"/>
                    <a:pt x="773430" y="1447800"/>
                    <a:pt x="760730" y="1421130"/>
                  </a:cubicBezTo>
                  <a:cubicBezTo>
                    <a:pt x="734060" y="1365250"/>
                    <a:pt x="713740" y="1247140"/>
                    <a:pt x="699770" y="1132840"/>
                  </a:cubicBezTo>
                  <a:cubicBezTo>
                    <a:pt x="679450" y="971550"/>
                    <a:pt x="650240" y="638810"/>
                    <a:pt x="675640" y="543560"/>
                  </a:cubicBezTo>
                  <a:cubicBezTo>
                    <a:pt x="684530" y="509270"/>
                    <a:pt x="697230" y="485140"/>
                    <a:pt x="715010" y="480060"/>
                  </a:cubicBezTo>
                  <a:cubicBezTo>
                    <a:pt x="731520" y="474980"/>
                    <a:pt x="760730" y="492760"/>
                    <a:pt x="778510" y="509270"/>
                  </a:cubicBezTo>
                  <a:cubicBezTo>
                    <a:pt x="800100" y="528320"/>
                    <a:pt x="812800" y="558800"/>
                    <a:pt x="829310" y="595630"/>
                  </a:cubicBezTo>
                  <a:cubicBezTo>
                    <a:pt x="855980" y="652780"/>
                    <a:pt x="887730" y="746760"/>
                    <a:pt x="910590" y="822960"/>
                  </a:cubicBezTo>
                  <a:cubicBezTo>
                    <a:pt x="932180" y="897890"/>
                    <a:pt x="943610" y="979170"/>
                    <a:pt x="963930" y="1049020"/>
                  </a:cubicBezTo>
                  <a:cubicBezTo>
                    <a:pt x="981710" y="1111250"/>
                    <a:pt x="1024890" y="1182370"/>
                    <a:pt x="1024890" y="1221740"/>
                  </a:cubicBezTo>
                  <a:cubicBezTo>
                    <a:pt x="1024890" y="1240790"/>
                    <a:pt x="1019810" y="1256030"/>
                    <a:pt x="1009650" y="1266190"/>
                  </a:cubicBezTo>
                  <a:cubicBezTo>
                    <a:pt x="999490" y="1276350"/>
                    <a:pt x="976630" y="1281430"/>
                    <a:pt x="963930" y="1278890"/>
                  </a:cubicBezTo>
                  <a:cubicBezTo>
                    <a:pt x="952500" y="1277620"/>
                    <a:pt x="941070" y="1270000"/>
                    <a:pt x="933450" y="1259840"/>
                  </a:cubicBezTo>
                  <a:cubicBezTo>
                    <a:pt x="923290" y="1245870"/>
                    <a:pt x="923290" y="1228090"/>
                    <a:pt x="915670" y="1195070"/>
                  </a:cubicBezTo>
                  <a:cubicBezTo>
                    <a:pt x="889000" y="1083310"/>
                    <a:pt x="722630" y="551180"/>
                    <a:pt x="763270" y="468630"/>
                  </a:cubicBezTo>
                  <a:cubicBezTo>
                    <a:pt x="775970" y="443230"/>
                    <a:pt x="810260" y="430530"/>
                    <a:pt x="825500" y="438150"/>
                  </a:cubicBezTo>
                  <a:cubicBezTo>
                    <a:pt x="848360" y="449580"/>
                    <a:pt x="847090" y="532130"/>
                    <a:pt x="854710" y="596900"/>
                  </a:cubicBezTo>
                  <a:cubicBezTo>
                    <a:pt x="866140" y="697230"/>
                    <a:pt x="883920" y="927100"/>
                    <a:pt x="875030" y="986790"/>
                  </a:cubicBezTo>
                  <a:cubicBezTo>
                    <a:pt x="872490" y="1005840"/>
                    <a:pt x="869950" y="1013460"/>
                    <a:pt x="862330" y="1022350"/>
                  </a:cubicBezTo>
                  <a:cubicBezTo>
                    <a:pt x="854710" y="1031240"/>
                    <a:pt x="840740" y="1040130"/>
                    <a:pt x="829310" y="1041400"/>
                  </a:cubicBezTo>
                  <a:cubicBezTo>
                    <a:pt x="817880" y="1042670"/>
                    <a:pt x="802640" y="1038860"/>
                    <a:pt x="792480" y="1032510"/>
                  </a:cubicBezTo>
                  <a:cubicBezTo>
                    <a:pt x="782320" y="1026160"/>
                    <a:pt x="775970" y="1019810"/>
                    <a:pt x="769620" y="1002030"/>
                  </a:cubicBezTo>
                  <a:cubicBezTo>
                    <a:pt x="748030" y="947420"/>
                    <a:pt x="737870" y="741680"/>
                    <a:pt x="730250" y="622300"/>
                  </a:cubicBezTo>
                  <a:cubicBezTo>
                    <a:pt x="723900" y="515620"/>
                    <a:pt x="713740" y="368300"/>
                    <a:pt x="722630" y="317500"/>
                  </a:cubicBezTo>
                  <a:cubicBezTo>
                    <a:pt x="725170" y="299720"/>
                    <a:pt x="727710" y="292100"/>
                    <a:pt x="735330" y="283210"/>
                  </a:cubicBezTo>
                  <a:cubicBezTo>
                    <a:pt x="742950" y="274320"/>
                    <a:pt x="755650" y="266700"/>
                    <a:pt x="767080" y="265430"/>
                  </a:cubicBezTo>
                  <a:cubicBezTo>
                    <a:pt x="778510" y="264160"/>
                    <a:pt x="789940" y="265430"/>
                    <a:pt x="802640" y="274320"/>
                  </a:cubicBezTo>
                  <a:cubicBezTo>
                    <a:pt x="829310" y="290830"/>
                    <a:pt x="872490" y="345440"/>
                    <a:pt x="899160" y="392430"/>
                  </a:cubicBezTo>
                  <a:cubicBezTo>
                    <a:pt x="930910" y="449580"/>
                    <a:pt x="948690" y="518160"/>
                    <a:pt x="972820" y="598170"/>
                  </a:cubicBezTo>
                  <a:cubicBezTo>
                    <a:pt x="1005840" y="704850"/>
                    <a:pt x="1064260" y="919480"/>
                    <a:pt x="1069340" y="979170"/>
                  </a:cubicBezTo>
                  <a:cubicBezTo>
                    <a:pt x="1070610" y="996950"/>
                    <a:pt x="1071880" y="1004570"/>
                    <a:pt x="1066800" y="1014730"/>
                  </a:cubicBezTo>
                  <a:cubicBezTo>
                    <a:pt x="1061720" y="1024890"/>
                    <a:pt x="1051560" y="1035050"/>
                    <a:pt x="1041400" y="1040130"/>
                  </a:cubicBezTo>
                  <a:cubicBezTo>
                    <a:pt x="1031240" y="1045210"/>
                    <a:pt x="1016000" y="1045210"/>
                    <a:pt x="1004570" y="1041400"/>
                  </a:cubicBezTo>
                  <a:cubicBezTo>
                    <a:pt x="991870" y="1036320"/>
                    <a:pt x="979170" y="1023620"/>
                    <a:pt x="972820" y="1008380"/>
                  </a:cubicBezTo>
                  <a:cubicBezTo>
                    <a:pt x="963930" y="986790"/>
                    <a:pt x="975360" y="962660"/>
                    <a:pt x="972820" y="918210"/>
                  </a:cubicBezTo>
                  <a:cubicBezTo>
                    <a:pt x="965200" y="793750"/>
                    <a:pt x="873760" y="295910"/>
                    <a:pt x="880110" y="210820"/>
                  </a:cubicBezTo>
                  <a:cubicBezTo>
                    <a:pt x="881380" y="191770"/>
                    <a:pt x="882650" y="185420"/>
                    <a:pt x="890270" y="176530"/>
                  </a:cubicBezTo>
                  <a:cubicBezTo>
                    <a:pt x="899160" y="166370"/>
                    <a:pt x="920750" y="157480"/>
                    <a:pt x="933450" y="157480"/>
                  </a:cubicBezTo>
                  <a:cubicBezTo>
                    <a:pt x="944880" y="157480"/>
                    <a:pt x="957580" y="165100"/>
                    <a:pt x="965200" y="172720"/>
                  </a:cubicBezTo>
                  <a:cubicBezTo>
                    <a:pt x="972820" y="180340"/>
                    <a:pt x="976630" y="185420"/>
                    <a:pt x="980440" y="204470"/>
                  </a:cubicBezTo>
                  <a:cubicBezTo>
                    <a:pt x="1005840" y="312420"/>
                    <a:pt x="1019810" y="1226820"/>
                    <a:pt x="990600" y="1344930"/>
                  </a:cubicBezTo>
                  <a:cubicBezTo>
                    <a:pt x="984250" y="1367790"/>
                    <a:pt x="980440" y="1376680"/>
                    <a:pt x="969010" y="1384300"/>
                  </a:cubicBezTo>
                  <a:cubicBezTo>
                    <a:pt x="957580" y="1391920"/>
                    <a:pt x="937260" y="1393190"/>
                    <a:pt x="924560" y="1389380"/>
                  </a:cubicBezTo>
                  <a:cubicBezTo>
                    <a:pt x="913130" y="1385570"/>
                    <a:pt x="904240" y="1377950"/>
                    <a:pt x="897890" y="1366520"/>
                  </a:cubicBezTo>
                  <a:cubicBezTo>
                    <a:pt x="887730" y="1348740"/>
                    <a:pt x="882650" y="1315720"/>
                    <a:pt x="880110" y="1286510"/>
                  </a:cubicBezTo>
                  <a:cubicBezTo>
                    <a:pt x="876300" y="1249680"/>
                    <a:pt x="878840" y="1224280"/>
                    <a:pt x="881380" y="1163320"/>
                  </a:cubicBezTo>
                  <a:cubicBezTo>
                    <a:pt x="889000" y="988060"/>
                    <a:pt x="923290" y="292100"/>
                    <a:pt x="961390" y="142240"/>
                  </a:cubicBezTo>
                  <a:cubicBezTo>
                    <a:pt x="972820" y="97790"/>
                    <a:pt x="979170" y="67310"/>
                    <a:pt x="998220" y="58420"/>
                  </a:cubicBezTo>
                  <a:cubicBezTo>
                    <a:pt x="1013460" y="50800"/>
                    <a:pt x="1041400" y="62230"/>
                    <a:pt x="1059180" y="74930"/>
                  </a:cubicBezTo>
                  <a:cubicBezTo>
                    <a:pt x="1083310" y="92710"/>
                    <a:pt x="1101090" y="130810"/>
                    <a:pt x="1120140" y="170180"/>
                  </a:cubicBezTo>
                  <a:cubicBezTo>
                    <a:pt x="1146810" y="224790"/>
                    <a:pt x="1172210" y="298450"/>
                    <a:pt x="1192530" y="374650"/>
                  </a:cubicBezTo>
                  <a:cubicBezTo>
                    <a:pt x="1216660" y="466090"/>
                    <a:pt x="1234440" y="580390"/>
                    <a:pt x="1245870" y="684530"/>
                  </a:cubicBezTo>
                  <a:cubicBezTo>
                    <a:pt x="1258570" y="791210"/>
                    <a:pt x="1272540" y="955040"/>
                    <a:pt x="1264920" y="1007110"/>
                  </a:cubicBezTo>
                  <a:cubicBezTo>
                    <a:pt x="1262380" y="1023620"/>
                    <a:pt x="1261110" y="1031240"/>
                    <a:pt x="1253490" y="1040130"/>
                  </a:cubicBezTo>
                  <a:cubicBezTo>
                    <a:pt x="1247140" y="1047750"/>
                    <a:pt x="1233170" y="1055370"/>
                    <a:pt x="1223010" y="1056640"/>
                  </a:cubicBezTo>
                  <a:cubicBezTo>
                    <a:pt x="1211580" y="1057910"/>
                    <a:pt x="1197610" y="1055370"/>
                    <a:pt x="1188720" y="1049020"/>
                  </a:cubicBezTo>
                  <a:cubicBezTo>
                    <a:pt x="1178560" y="1041400"/>
                    <a:pt x="1173480" y="1032510"/>
                    <a:pt x="1167130" y="1009650"/>
                  </a:cubicBezTo>
                  <a:cubicBezTo>
                    <a:pt x="1137920" y="902970"/>
                    <a:pt x="1116330" y="149860"/>
                    <a:pt x="1131570" y="50800"/>
                  </a:cubicBezTo>
                  <a:cubicBezTo>
                    <a:pt x="1134110" y="31750"/>
                    <a:pt x="1135380" y="25400"/>
                    <a:pt x="1143000" y="17780"/>
                  </a:cubicBezTo>
                  <a:cubicBezTo>
                    <a:pt x="1150620" y="8890"/>
                    <a:pt x="1163320" y="2540"/>
                    <a:pt x="1174750" y="1270"/>
                  </a:cubicBezTo>
                  <a:cubicBezTo>
                    <a:pt x="1187450" y="0"/>
                    <a:pt x="1209040" y="8890"/>
                    <a:pt x="1217930" y="17780"/>
                  </a:cubicBezTo>
                  <a:cubicBezTo>
                    <a:pt x="1225550" y="25400"/>
                    <a:pt x="1226820" y="31750"/>
                    <a:pt x="1229360" y="50800"/>
                  </a:cubicBezTo>
                  <a:cubicBezTo>
                    <a:pt x="1244600" y="151130"/>
                    <a:pt x="1254760" y="947420"/>
                    <a:pt x="1193800" y="1029970"/>
                  </a:cubicBezTo>
                  <a:cubicBezTo>
                    <a:pt x="1179830" y="1049020"/>
                    <a:pt x="1156970" y="1050290"/>
                    <a:pt x="1141730" y="1047750"/>
                  </a:cubicBezTo>
                  <a:cubicBezTo>
                    <a:pt x="1129030" y="1045210"/>
                    <a:pt x="1115060" y="1031240"/>
                    <a:pt x="1108710" y="1017270"/>
                  </a:cubicBezTo>
                  <a:cubicBezTo>
                    <a:pt x="1101090" y="1000760"/>
                    <a:pt x="1111250" y="984250"/>
                    <a:pt x="1106170" y="951230"/>
                  </a:cubicBezTo>
                  <a:cubicBezTo>
                    <a:pt x="1092200" y="854710"/>
                    <a:pt x="933450" y="463550"/>
                    <a:pt x="957580" y="387350"/>
                  </a:cubicBezTo>
                  <a:cubicBezTo>
                    <a:pt x="965200" y="363220"/>
                    <a:pt x="989330" y="351790"/>
                    <a:pt x="1004570" y="349250"/>
                  </a:cubicBezTo>
                  <a:cubicBezTo>
                    <a:pt x="1016000" y="346710"/>
                    <a:pt x="1031240" y="353060"/>
                    <a:pt x="1040130" y="359410"/>
                  </a:cubicBezTo>
                  <a:cubicBezTo>
                    <a:pt x="1047750" y="364490"/>
                    <a:pt x="1050290" y="368300"/>
                    <a:pt x="1055370" y="379730"/>
                  </a:cubicBezTo>
                  <a:cubicBezTo>
                    <a:pt x="1070610" y="417830"/>
                    <a:pt x="1078230" y="538480"/>
                    <a:pt x="1088390" y="646430"/>
                  </a:cubicBezTo>
                  <a:cubicBezTo>
                    <a:pt x="1104900" y="810260"/>
                    <a:pt x="1156970" y="1182370"/>
                    <a:pt x="1134110" y="1271270"/>
                  </a:cubicBezTo>
                  <a:cubicBezTo>
                    <a:pt x="1127760" y="1297940"/>
                    <a:pt x="1117600" y="1311910"/>
                    <a:pt x="1103630" y="1318260"/>
                  </a:cubicBezTo>
                  <a:cubicBezTo>
                    <a:pt x="1089660" y="1324610"/>
                    <a:pt x="1060450" y="1315720"/>
                    <a:pt x="1049020" y="1306830"/>
                  </a:cubicBezTo>
                  <a:cubicBezTo>
                    <a:pt x="1040130" y="1299210"/>
                    <a:pt x="1038860" y="1291590"/>
                    <a:pt x="1035050" y="1273810"/>
                  </a:cubicBezTo>
                  <a:cubicBezTo>
                    <a:pt x="1023620" y="1219200"/>
                    <a:pt x="1032510" y="1047750"/>
                    <a:pt x="1037590" y="918210"/>
                  </a:cubicBezTo>
                  <a:cubicBezTo>
                    <a:pt x="1043940" y="760730"/>
                    <a:pt x="1041400" y="457200"/>
                    <a:pt x="1078230" y="397510"/>
                  </a:cubicBezTo>
                  <a:cubicBezTo>
                    <a:pt x="1089660" y="379730"/>
                    <a:pt x="1103630" y="374650"/>
                    <a:pt x="1117600" y="374650"/>
                  </a:cubicBezTo>
                  <a:cubicBezTo>
                    <a:pt x="1131570" y="374650"/>
                    <a:pt x="1148080" y="381000"/>
                    <a:pt x="1159510" y="394970"/>
                  </a:cubicBezTo>
                  <a:cubicBezTo>
                    <a:pt x="1177290" y="416560"/>
                    <a:pt x="1181100" y="457200"/>
                    <a:pt x="1193800" y="513080"/>
                  </a:cubicBezTo>
                  <a:cubicBezTo>
                    <a:pt x="1224280" y="638810"/>
                    <a:pt x="1328420" y="1052830"/>
                    <a:pt x="1311910" y="1135380"/>
                  </a:cubicBezTo>
                  <a:cubicBezTo>
                    <a:pt x="1306830" y="1158240"/>
                    <a:pt x="1296670" y="1167130"/>
                    <a:pt x="1285240" y="1174750"/>
                  </a:cubicBezTo>
                  <a:cubicBezTo>
                    <a:pt x="1275080" y="1181100"/>
                    <a:pt x="1261110" y="1183640"/>
                    <a:pt x="1249680" y="1179830"/>
                  </a:cubicBezTo>
                  <a:cubicBezTo>
                    <a:pt x="1236980" y="1176020"/>
                    <a:pt x="1224280" y="1169670"/>
                    <a:pt x="1214120" y="1149350"/>
                  </a:cubicBezTo>
                  <a:cubicBezTo>
                    <a:pt x="1177290" y="1071880"/>
                    <a:pt x="1186180" y="547370"/>
                    <a:pt x="1200150" y="464820"/>
                  </a:cubicBezTo>
                  <a:cubicBezTo>
                    <a:pt x="1203960" y="445770"/>
                    <a:pt x="1203960" y="439420"/>
                    <a:pt x="1212850" y="430530"/>
                  </a:cubicBezTo>
                  <a:cubicBezTo>
                    <a:pt x="1223010" y="420370"/>
                    <a:pt x="1244600" y="411480"/>
                    <a:pt x="1258570" y="412750"/>
                  </a:cubicBezTo>
                  <a:cubicBezTo>
                    <a:pt x="1270000" y="414020"/>
                    <a:pt x="1282700" y="421640"/>
                    <a:pt x="1290320" y="430530"/>
                  </a:cubicBezTo>
                  <a:cubicBezTo>
                    <a:pt x="1297940" y="439420"/>
                    <a:pt x="1300480" y="445770"/>
                    <a:pt x="1304290" y="464820"/>
                  </a:cubicBezTo>
                  <a:cubicBezTo>
                    <a:pt x="1318260" y="533400"/>
                    <a:pt x="1316990" y="824230"/>
                    <a:pt x="1311910" y="956310"/>
                  </a:cubicBezTo>
                  <a:cubicBezTo>
                    <a:pt x="1308100" y="1045210"/>
                    <a:pt x="1306830" y="1137920"/>
                    <a:pt x="1291590" y="1181100"/>
                  </a:cubicBezTo>
                  <a:cubicBezTo>
                    <a:pt x="1285240" y="1200150"/>
                    <a:pt x="1277620" y="1212850"/>
                    <a:pt x="1266190" y="1219200"/>
                  </a:cubicBezTo>
                  <a:cubicBezTo>
                    <a:pt x="1253490" y="1225550"/>
                    <a:pt x="1231900" y="1226820"/>
                    <a:pt x="1219200" y="1220470"/>
                  </a:cubicBezTo>
                  <a:cubicBezTo>
                    <a:pt x="1206500" y="1214120"/>
                    <a:pt x="1198880" y="1200150"/>
                    <a:pt x="1192530" y="1183640"/>
                  </a:cubicBezTo>
                  <a:cubicBezTo>
                    <a:pt x="1183640" y="1156970"/>
                    <a:pt x="1184910" y="1121410"/>
                    <a:pt x="1188720" y="1065530"/>
                  </a:cubicBezTo>
                  <a:cubicBezTo>
                    <a:pt x="1197610" y="932180"/>
                    <a:pt x="1254760" y="467360"/>
                    <a:pt x="1299210" y="391160"/>
                  </a:cubicBezTo>
                  <a:cubicBezTo>
                    <a:pt x="1310640" y="370840"/>
                    <a:pt x="1322070" y="364490"/>
                    <a:pt x="1336040" y="361950"/>
                  </a:cubicBezTo>
                  <a:cubicBezTo>
                    <a:pt x="1350010" y="359410"/>
                    <a:pt x="1367790" y="363220"/>
                    <a:pt x="1380490" y="374650"/>
                  </a:cubicBezTo>
                  <a:cubicBezTo>
                    <a:pt x="1402080" y="394970"/>
                    <a:pt x="1413510" y="441960"/>
                    <a:pt x="1426210" y="502920"/>
                  </a:cubicBezTo>
                  <a:cubicBezTo>
                    <a:pt x="1455420" y="645160"/>
                    <a:pt x="1493520" y="1132840"/>
                    <a:pt x="1468120" y="1229360"/>
                  </a:cubicBezTo>
                  <a:cubicBezTo>
                    <a:pt x="1460500" y="1256030"/>
                    <a:pt x="1451610" y="1270000"/>
                    <a:pt x="1437640" y="1276350"/>
                  </a:cubicBezTo>
                  <a:cubicBezTo>
                    <a:pt x="1423670" y="1282700"/>
                    <a:pt x="1397000" y="1278890"/>
                    <a:pt x="1383030" y="1263650"/>
                  </a:cubicBezTo>
                  <a:cubicBezTo>
                    <a:pt x="1355090" y="1233170"/>
                    <a:pt x="1361440" y="1130300"/>
                    <a:pt x="1353820" y="1035050"/>
                  </a:cubicBezTo>
                  <a:cubicBezTo>
                    <a:pt x="1342390" y="880110"/>
                    <a:pt x="1295400" y="521970"/>
                    <a:pt x="1337310" y="419100"/>
                  </a:cubicBezTo>
                  <a:cubicBezTo>
                    <a:pt x="1355090" y="375920"/>
                    <a:pt x="1397000" y="337820"/>
                    <a:pt x="1413510" y="344170"/>
                  </a:cubicBezTo>
                  <a:cubicBezTo>
                    <a:pt x="1438910" y="354330"/>
                    <a:pt x="1423670" y="508000"/>
                    <a:pt x="1421130" y="607060"/>
                  </a:cubicBezTo>
                  <a:cubicBezTo>
                    <a:pt x="1417320" y="736600"/>
                    <a:pt x="1418590" y="990600"/>
                    <a:pt x="1383030" y="1052830"/>
                  </a:cubicBezTo>
                  <a:cubicBezTo>
                    <a:pt x="1370330" y="1074420"/>
                    <a:pt x="1352550" y="1084580"/>
                    <a:pt x="1337310" y="1085850"/>
                  </a:cubicBezTo>
                  <a:cubicBezTo>
                    <a:pt x="1323340" y="1087120"/>
                    <a:pt x="1304290" y="1075690"/>
                    <a:pt x="1296670" y="1065530"/>
                  </a:cubicBezTo>
                  <a:cubicBezTo>
                    <a:pt x="1289050" y="1056640"/>
                    <a:pt x="1287780" y="1050290"/>
                    <a:pt x="1287780" y="1032510"/>
                  </a:cubicBezTo>
                  <a:cubicBezTo>
                    <a:pt x="1287780" y="971550"/>
                    <a:pt x="1372870" y="666750"/>
                    <a:pt x="1404620" y="610870"/>
                  </a:cubicBezTo>
                  <a:cubicBezTo>
                    <a:pt x="1413510" y="594360"/>
                    <a:pt x="1421130" y="589280"/>
                    <a:pt x="1431290" y="584200"/>
                  </a:cubicBezTo>
                  <a:cubicBezTo>
                    <a:pt x="1442720" y="579120"/>
                    <a:pt x="1457960" y="575310"/>
                    <a:pt x="1469390" y="580390"/>
                  </a:cubicBezTo>
                  <a:cubicBezTo>
                    <a:pt x="1483360" y="586740"/>
                    <a:pt x="1503680" y="601980"/>
                    <a:pt x="1507490" y="627380"/>
                  </a:cubicBezTo>
                  <a:cubicBezTo>
                    <a:pt x="1518920" y="699770"/>
                    <a:pt x="1377950" y="1027430"/>
                    <a:pt x="1338580" y="1084580"/>
                  </a:cubicBezTo>
                  <a:cubicBezTo>
                    <a:pt x="1327150" y="1101090"/>
                    <a:pt x="1319530" y="1106170"/>
                    <a:pt x="1309370" y="1109980"/>
                  </a:cubicBezTo>
                  <a:cubicBezTo>
                    <a:pt x="1300480" y="1113790"/>
                    <a:pt x="1291590" y="1115060"/>
                    <a:pt x="1282700" y="1112520"/>
                  </a:cubicBezTo>
                  <a:cubicBezTo>
                    <a:pt x="1270000" y="1108710"/>
                    <a:pt x="1249680" y="1101090"/>
                    <a:pt x="1240790" y="1083310"/>
                  </a:cubicBezTo>
                  <a:cubicBezTo>
                    <a:pt x="1224280" y="1051560"/>
                    <a:pt x="1234440" y="971550"/>
                    <a:pt x="1239520" y="914400"/>
                  </a:cubicBezTo>
                  <a:cubicBezTo>
                    <a:pt x="1244600" y="854710"/>
                    <a:pt x="1261110" y="789940"/>
                    <a:pt x="1272540" y="734060"/>
                  </a:cubicBezTo>
                  <a:cubicBezTo>
                    <a:pt x="1282700" y="685800"/>
                    <a:pt x="1285240" y="631190"/>
                    <a:pt x="1303020" y="600710"/>
                  </a:cubicBezTo>
                  <a:cubicBezTo>
                    <a:pt x="1315720" y="580390"/>
                    <a:pt x="1330960" y="561340"/>
                    <a:pt x="1350010" y="557530"/>
                  </a:cubicBezTo>
                  <a:cubicBezTo>
                    <a:pt x="1371600" y="553720"/>
                    <a:pt x="1410970" y="568960"/>
                    <a:pt x="1428750" y="585470"/>
                  </a:cubicBezTo>
                  <a:cubicBezTo>
                    <a:pt x="1443990" y="600710"/>
                    <a:pt x="1446530" y="619760"/>
                    <a:pt x="1454150" y="648970"/>
                  </a:cubicBezTo>
                  <a:cubicBezTo>
                    <a:pt x="1469390" y="706120"/>
                    <a:pt x="1498600" y="867410"/>
                    <a:pt x="1488440" y="914400"/>
                  </a:cubicBezTo>
                  <a:cubicBezTo>
                    <a:pt x="1484630" y="932180"/>
                    <a:pt x="1475740" y="942340"/>
                    <a:pt x="1466850" y="949960"/>
                  </a:cubicBezTo>
                  <a:cubicBezTo>
                    <a:pt x="1459230" y="956310"/>
                    <a:pt x="1451610" y="960120"/>
                    <a:pt x="1441450" y="961390"/>
                  </a:cubicBezTo>
                  <a:cubicBezTo>
                    <a:pt x="1430020" y="962660"/>
                    <a:pt x="1410970" y="960120"/>
                    <a:pt x="1399540" y="953770"/>
                  </a:cubicBezTo>
                  <a:cubicBezTo>
                    <a:pt x="1388110" y="947420"/>
                    <a:pt x="1381760" y="939800"/>
                    <a:pt x="1374140" y="920750"/>
                  </a:cubicBezTo>
                  <a:cubicBezTo>
                    <a:pt x="1348740" y="858520"/>
                    <a:pt x="1311910" y="549910"/>
                    <a:pt x="1315720" y="482600"/>
                  </a:cubicBezTo>
                  <a:cubicBezTo>
                    <a:pt x="1316990" y="462280"/>
                    <a:pt x="1319530" y="453390"/>
                    <a:pt x="1325880" y="443230"/>
                  </a:cubicBezTo>
                  <a:cubicBezTo>
                    <a:pt x="1330960" y="435610"/>
                    <a:pt x="1338580" y="429260"/>
                    <a:pt x="1346200" y="425450"/>
                  </a:cubicBezTo>
                  <a:cubicBezTo>
                    <a:pt x="1353820" y="421640"/>
                    <a:pt x="1362710" y="417830"/>
                    <a:pt x="1372870" y="419100"/>
                  </a:cubicBezTo>
                  <a:cubicBezTo>
                    <a:pt x="1384300" y="420370"/>
                    <a:pt x="1399540" y="424180"/>
                    <a:pt x="1410970" y="434340"/>
                  </a:cubicBezTo>
                  <a:cubicBezTo>
                    <a:pt x="1426210" y="448310"/>
                    <a:pt x="1445260" y="480060"/>
                    <a:pt x="1449070" y="501650"/>
                  </a:cubicBezTo>
                  <a:cubicBezTo>
                    <a:pt x="1452880" y="519430"/>
                    <a:pt x="1447800" y="542290"/>
                    <a:pt x="1440180" y="554990"/>
                  </a:cubicBezTo>
                  <a:cubicBezTo>
                    <a:pt x="1433830" y="565150"/>
                    <a:pt x="1421130" y="572770"/>
                    <a:pt x="1409700" y="575310"/>
                  </a:cubicBezTo>
                  <a:cubicBezTo>
                    <a:pt x="1398270" y="577850"/>
                    <a:pt x="1384300" y="577850"/>
                    <a:pt x="1372870" y="572770"/>
                  </a:cubicBezTo>
                  <a:cubicBezTo>
                    <a:pt x="1360170" y="566420"/>
                    <a:pt x="1342390" y="547370"/>
                    <a:pt x="1338580" y="532130"/>
                  </a:cubicBezTo>
                  <a:cubicBezTo>
                    <a:pt x="1334770" y="516890"/>
                    <a:pt x="1343660" y="491490"/>
                    <a:pt x="1352550" y="480060"/>
                  </a:cubicBezTo>
                  <a:cubicBezTo>
                    <a:pt x="1360170" y="471170"/>
                    <a:pt x="1372870" y="466090"/>
                    <a:pt x="1384300" y="463550"/>
                  </a:cubicBezTo>
                  <a:cubicBezTo>
                    <a:pt x="1395730" y="461010"/>
                    <a:pt x="1410970" y="462280"/>
                    <a:pt x="1421130" y="468630"/>
                  </a:cubicBezTo>
                  <a:cubicBezTo>
                    <a:pt x="1433830" y="476250"/>
                    <a:pt x="1450340" y="497840"/>
                    <a:pt x="1451610" y="513080"/>
                  </a:cubicBezTo>
                  <a:cubicBezTo>
                    <a:pt x="1452880" y="529590"/>
                    <a:pt x="1443990" y="553720"/>
                    <a:pt x="1431290" y="563880"/>
                  </a:cubicBezTo>
                  <a:cubicBezTo>
                    <a:pt x="1419860" y="574040"/>
                    <a:pt x="1393190" y="577850"/>
                    <a:pt x="1379220" y="575310"/>
                  </a:cubicBezTo>
                  <a:cubicBezTo>
                    <a:pt x="1366520" y="572770"/>
                    <a:pt x="1357630" y="565150"/>
                    <a:pt x="1348740" y="554990"/>
                  </a:cubicBezTo>
                  <a:cubicBezTo>
                    <a:pt x="1334770" y="539750"/>
                    <a:pt x="1316990" y="502920"/>
                    <a:pt x="1315720" y="482600"/>
                  </a:cubicBezTo>
                  <a:cubicBezTo>
                    <a:pt x="1314450" y="467360"/>
                    <a:pt x="1318260" y="453390"/>
                    <a:pt x="1325880" y="443230"/>
                  </a:cubicBezTo>
                  <a:cubicBezTo>
                    <a:pt x="1333500" y="433070"/>
                    <a:pt x="1347470" y="422910"/>
                    <a:pt x="1360170" y="420370"/>
                  </a:cubicBezTo>
                  <a:cubicBezTo>
                    <a:pt x="1372870" y="417830"/>
                    <a:pt x="1388110" y="420370"/>
                    <a:pt x="1399540" y="426720"/>
                  </a:cubicBezTo>
                  <a:cubicBezTo>
                    <a:pt x="1410970" y="433070"/>
                    <a:pt x="1417320" y="439420"/>
                    <a:pt x="1426210" y="457200"/>
                  </a:cubicBezTo>
                  <a:cubicBezTo>
                    <a:pt x="1454150" y="518160"/>
                    <a:pt x="1502410" y="848360"/>
                    <a:pt x="1488440" y="914400"/>
                  </a:cubicBezTo>
                  <a:cubicBezTo>
                    <a:pt x="1484630" y="933450"/>
                    <a:pt x="1475740" y="942340"/>
                    <a:pt x="1466850" y="949960"/>
                  </a:cubicBezTo>
                  <a:cubicBezTo>
                    <a:pt x="1459230" y="956310"/>
                    <a:pt x="1451610" y="960120"/>
                    <a:pt x="1441450" y="961390"/>
                  </a:cubicBezTo>
                  <a:cubicBezTo>
                    <a:pt x="1430020" y="962660"/>
                    <a:pt x="1409700" y="960120"/>
                    <a:pt x="1399540" y="953770"/>
                  </a:cubicBezTo>
                  <a:cubicBezTo>
                    <a:pt x="1390650" y="948690"/>
                    <a:pt x="1386840" y="946150"/>
                    <a:pt x="1380490" y="933450"/>
                  </a:cubicBezTo>
                  <a:cubicBezTo>
                    <a:pt x="1361440" y="894080"/>
                    <a:pt x="1305560" y="666750"/>
                    <a:pt x="1332230" y="641350"/>
                  </a:cubicBezTo>
                  <a:cubicBezTo>
                    <a:pt x="1344930" y="628650"/>
                    <a:pt x="1390650" y="636270"/>
                    <a:pt x="1403350" y="655320"/>
                  </a:cubicBezTo>
                  <a:cubicBezTo>
                    <a:pt x="1427480" y="692150"/>
                    <a:pt x="1358900" y="849630"/>
                    <a:pt x="1350010" y="925830"/>
                  </a:cubicBezTo>
                  <a:cubicBezTo>
                    <a:pt x="1343660" y="981710"/>
                    <a:pt x="1353820" y="1041400"/>
                    <a:pt x="1343660" y="1071880"/>
                  </a:cubicBezTo>
                  <a:cubicBezTo>
                    <a:pt x="1338580" y="1087120"/>
                    <a:pt x="1330960" y="1097280"/>
                    <a:pt x="1320800" y="1103630"/>
                  </a:cubicBezTo>
                  <a:cubicBezTo>
                    <a:pt x="1310640" y="1109980"/>
                    <a:pt x="1295400" y="1113790"/>
                    <a:pt x="1282700" y="1112520"/>
                  </a:cubicBezTo>
                  <a:cubicBezTo>
                    <a:pt x="1271270" y="1111250"/>
                    <a:pt x="1256030" y="1102360"/>
                    <a:pt x="1248410" y="1094740"/>
                  </a:cubicBezTo>
                  <a:cubicBezTo>
                    <a:pt x="1242060" y="1088390"/>
                    <a:pt x="1236980" y="1083310"/>
                    <a:pt x="1236980" y="1070610"/>
                  </a:cubicBezTo>
                  <a:cubicBezTo>
                    <a:pt x="1234440" y="1013460"/>
                    <a:pt x="1369060" y="655320"/>
                    <a:pt x="1410970" y="600710"/>
                  </a:cubicBezTo>
                  <a:cubicBezTo>
                    <a:pt x="1422400" y="585470"/>
                    <a:pt x="1432560" y="581660"/>
                    <a:pt x="1442720" y="579120"/>
                  </a:cubicBezTo>
                  <a:cubicBezTo>
                    <a:pt x="1451610" y="576580"/>
                    <a:pt x="1460500" y="577850"/>
                    <a:pt x="1469390" y="580390"/>
                  </a:cubicBezTo>
                  <a:cubicBezTo>
                    <a:pt x="1479550" y="584200"/>
                    <a:pt x="1493520" y="593090"/>
                    <a:pt x="1499870" y="603250"/>
                  </a:cubicBezTo>
                  <a:cubicBezTo>
                    <a:pt x="1506220" y="613410"/>
                    <a:pt x="1508760" y="621030"/>
                    <a:pt x="1507490" y="640080"/>
                  </a:cubicBezTo>
                  <a:cubicBezTo>
                    <a:pt x="1504950" y="703580"/>
                    <a:pt x="1424940" y="994410"/>
                    <a:pt x="1383030" y="1052830"/>
                  </a:cubicBezTo>
                  <a:cubicBezTo>
                    <a:pt x="1367790" y="1074420"/>
                    <a:pt x="1352550" y="1084580"/>
                    <a:pt x="1337310" y="1085850"/>
                  </a:cubicBezTo>
                  <a:cubicBezTo>
                    <a:pt x="1323340" y="1087120"/>
                    <a:pt x="1304290" y="1075690"/>
                    <a:pt x="1296670" y="1065530"/>
                  </a:cubicBezTo>
                  <a:cubicBezTo>
                    <a:pt x="1289050" y="1056640"/>
                    <a:pt x="1289050" y="1050290"/>
                    <a:pt x="1287780" y="1032510"/>
                  </a:cubicBezTo>
                  <a:cubicBezTo>
                    <a:pt x="1282700" y="971550"/>
                    <a:pt x="1316990" y="732790"/>
                    <a:pt x="1322070" y="607060"/>
                  </a:cubicBezTo>
                  <a:cubicBezTo>
                    <a:pt x="1325880" y="506730"/>
                    <a:pt x="1300480" y="387350"/>
                    <a:pt x="1322070" y="335280"/>
                  </a:cubicBezTo>
                  <a:cubicBezTo>
                    <a:pt x="1333500" y="308610"/>
                    <a:pt x="1356360" y="285750"/>
                    <a:pt x="1372870" y="285750"/>
                  </a:cubicBezTo>
                  <a:cubicBezTo>
                    <a:pt x="1389380" y="285750"/>
                    <a:pt x="1408430" y="302260"/>
                    <a:pt x="1422400" y="332740"/>
                  </a:cubicBezTo>
                  <a:cubicBezTo>
                    <a:pt x="1473200" y="443230"/>
                    <a:pt x="1507490" y="1139190"/>
                    <a:pt x="1466850" y="1240790"/>
                  </a:cubicBezTo>
                  <a:cubicBezTo>
                    <a:pt x="1456690" y="1266190"/>
                    <a:pt x="1440180" y="1275080"/>
                    <a:pt x="1426210" y="1278890"/>
                  </a:cubicBezTo>
                  <a:cubicBezTo>
                    <a:pt x="1414780" y="1281430"/>
                    <a:pt x="1400810" y="1277620"/>
                    <a:pt x="1391920" y="1271270"/>
                  </a:cubicBezTo>
                  <a:cubicBezTo>
                    <a:pt x="1383030" y="1264920"/>
                    <a:pt x="1377950" y="1259840"/>
                    <a:pt x="1371600" y="1243330"/>
                  </a:cubicBezTo>
                  <a:cubicBezTo>
                    <a:pt x="1346200" y="1173480"/>
                    <a:pt x="1348740" y="786130"/>
                    <a:pt x="1337310" y="646430"/>
                  </a:cubicBezTo>
                  <a:cubicBezTo>
                    <a:pt x="1330960" y="570230"/>
                    <a:pt x="1327150" y="514350"/>
                    <a:pt x="1318260" y="469900"/>
                  </a:cubicBezTo>
                  <a:cubicBezTo>
                    <a:pt x="1311910" y="441960"/>
                    <a:pt x="1294130" y="420370"/>
                    <a:pt x="1296670" y="402590"/>
                  </a:cubicBezTo>
                  <a:cubicBezTo>
                    <a:pt x="1297940" y="389890"/>
                    <a:pt x="1305560" y="379730"/>
                    <a:pt x="1314450" y="372110"/>
                  </a:cubicBezTo>
                  <a:cubicBezTo>
                    <a:pt x="1323340" y="365760"/>
                    <a:pt x="1336040" y="359410"/>
                    <a:pt x="1347470" y="360680"/>
                  </a:cubicBezTo>
                  <a:cubicBezTo>
                    <a:pt x="1360170" y="361950"/>
                    <a:pt x="1380490" y="373380"/>
                    <a:pt x="1388110" y="383540"/>
                  </a:cubicBezTo>
                  <a:cubicBezTo>
                    <a:pt x="1394460" y="392430"/>
                    <a:pt x="1395730" y="401320"/>
                    <a:pt x="1395730" y="419100"/>
                  </a:cubicBezTo>
                  <a:cubicBezTo>
                    <a:pt x="1395730" y="471170"/>
                    <a:pt x="1350010" y="618490"/>
                    <a:pt x="1333500" y="723900"/>
                  </a:cubicBezTo>
                  <a:cubicBezTo>
                    <a:pt x="1315720" y="834390"/>
                    <a:pt x="1296670" y="981710"/>
                    <a:pt x="1291590" y="1065530"/>
                  </a:cubicBezTo>
                  <a:cubicBezTo>
                    <a:pt x="1289050" y="1113790"/>
                    <a:pt x="1299210" y="1154430"/>
                    <a:pt x="1291590" y="1181100"/>
                  </a:cubicBezTo>
                  <a:cubicBezTo>
                    <a:pt x="1286510" y="1198880"/>
                    <a:pt x="1277620" y="1212850"/>
                    <a:pt x="1266190" y="1219200"/>
                  </a:cubicBezTo>
                  <a:cubicBezTo>
                    <a:pt x="1253490" y="1225550"/>
                    <a:pt x="1231900" y="1226820"/>
                    <a:pt x="1219200" y="1220470"/>
                  </a:cubicBezTo>
                  <a:cubicBezTo>
                    <a:pt x="1205230" y="1212850"/>
                    <a:pt x="1196340" y="1195070"/>
                    <a:pt x="1191260" y="1172210"/>
                  </a:cubicBezTo>
                  <a:cubicBezTo>
                    <a:pt x="1182370" y="1126490"/>
                    <a:pt x="1212850" y="1043940"/>
                    <a:pt x="1216660" y="956310"/>
                  </a:cubicBezTo>
                  <a:cubicBezTo>
                    <a:pt x="1223010" y="822960"/>
                    <a:pt x="1181100" y="516890"/>
                    <a:pt x="1201420" y="452120"/>
                  </a:cubicBezTo>
                  <a:cubicBezTo>
                    <a:pt x="1206500" y="434340"/>
                    <a:pt x="1212850" y="427990"/>
                    <a:pt x="1223010" y="421640"/>
                  </a:cubicBezTo>
                  <a:cubicBezTo>
                    <a:pt x="1231900" y="415290"/>
                    <a:pt x="1247140" y="411480"/>
                    <a:pt x="1258570" y="412750"/>
                  </a:cubicBezTo>
                  <a:cubicBezTo>
                    <a:pt x="1270000" y="414020"/>
                    <a:pt x="1282700" y="421640"/>
                    <a:pt x="1290320" y="430530"/>
                  </a:cubicBezTo>
                  <a:cubicBezTo>
                    <a:pt x="1297940" y="439420"/>
                    <a:pt x="1300480" y="445770"/>
                    <a:pt x="1304290" y="464820"/>
                  </a:cubicBezTo>
                  <a:cubicBezTo>
                    <a:pt x="1320800" y="547370"/>
                    <a:pt x="1337310" y="1049020"/>
                    <a:pt x="1311910" y="1135380"/>
                  </a:cubicBezTo>
                  <a:cubicBezTo>
                    <a:pt x="1305560" y="1158240"/>
                    <a:pt x="1296670" y="1167130"/>
                    <a:pt x="1285240" y="1174750"/>
                  </a:cubicBezTo>
                  <a:cubicBezTo>
                    <a:pt x="1275080" y="1181100"/>
                    <a:pt x="1261110" y="1183640"/>
                    <a:pt x="1249680" y="1179830"/>
                  </a:cubicBezTo>
                  <a:cubicBezTo>
                    <a:pt x="1236980" y="1176020"/>
                    <a:pt x="1225550" y="1169670"/>
                    <a:pt x="1212850" y="1149350"/>
                  </a:cubicBezTo>
                  <a:cubicBezTo>
                    <a:pt x="1164590" y="1068070"/>
                    <a:pt x="1065530" y="490220"/>
                    <a:pt x="1070610" y="419100"/>
                  </a:cubicBezTo>
                  <a:cubicBezTo>
                    <a:pt x="1071880" y="406400"/>
                    <a:pt x="1071880" y="403860"/>
                    <a:pt x="1078230" y="397510"/>
                  </a:cubicBezTo>
                  <a:cubicBezTo>
                    <a:pt x="1087120" y="387350"/>
                    <a:pt x="1116330" y="374650"/>
                    <a:pt x="1130300" y="375920"/>
                  </a:cubicBezTo>
                  <a:cubicBezTo>
                    <a:pt x="1141730" y="377190"/>
                    <a:pt x="1153160" y="386080"/>
                    <a:pt x="1159510" y="394970"/>
                  </a:cubicBezTo>
                  <a:cubicBezTo>
                    <a:pt x="1165860" y="403860"/>
                    <a:pt x="1167130" y="411480"/>
                    <a:pt x="1168400" y="427990"/>
                  </a:cubicBezTo>
                  <a:cubicBezTo>
                    <a:pt x="1173480" y="480060"/>
                    <a:pt x="1144270" y="633730"/>
                    <a:pt x="1137920" y="755650"/>
                  </a:cubicBezTo>
                  <a:cubicBezTo>
                    <a:pt x="1130300" y="910590"/>
                    <a:pt x="1164590" y="1211580"/>
                    <a:pt x="1132840" y="1283970"/>
                  </a:cubicBezTo>
                  <a:cubicBezTo>
                    <a:pt x="1122680" y="1308100"/>
                    <a:pt x="1107440" y="1319530"/>
                    <a:pt x="1092200" y="1322070"/>
                  </a:cubicBezTo>
                  <a:cubicBezTo>
                    <a:pt x="1078230" y="1324610"/>
                    <a:pt x="1059180" y="1315720"/>
                    <a:pt x="1049020" y="1306830"/>
                  </a:cubicBezTo>
                  <a:cubicBezTo>
                    <a:pt x="1040130" y="1299210"/>
                    <a:pt x="1038860" y="1291590"/>
                    <a:pt x="1035050" y="1273810"/>
                  </a:cubicBezTo>
                  <a:cubicBezTo>
                    <a:pt x="1023620" y="1223010"/>
                    <a:pt x="1032510" y="1079500"/>
                    <a:pt x="1023620" y="960120"/>
                  </a:cubicBezTo>
                  <a:cubicBezTo>
                    <a:pt x="1010920" y="797560"/>
                    <a:pt x="938530" y="457200"/>
                    <a:pt x="957580" y="387350"/>
                  </a:cubicBezTo>
                  <a:cubicBezTo>
                    <a:pt x="962660" y="369570"/>
                    <a:pt x="970280" y="363220"/>
                    <a:pt x="980440" y="356870"/>
                  </a:cubicBezTo>
                  <a:cubicBezTo>
                    <a:pt x="990600" y="350520"/>
                    <a:pt x="1005840" y="347980"/>
                    <a:pt x="1017270" y="350520"/>
                  </a:cubicBezTo>
                  <a:cubicBezTo>
                    <a:pt x="1028700" y="353060"/>
                    <a:pt x="1040130" y="359410"/>
                    <a:pt x="1049020" y="368300"/>
                  </a:cubicBezTo>
                  <a:cubicBezTo>
                    <a:pt x="1057910" y="377190"/>
                    <a:pt x="1060450" y="384810"/>
                    <a:pt x="1068070" y="403860"/>
                  </a:cubicBezTo>
                  <a:cubicBezTo>
                    <a:pt x="1094740" y="472440"/>
                    <a:pt x="1177290" y="770890"/>
                    <a:pt x="1192530" y="885190"/>
                  </a:cubicBezTo>
                  <a:cubicBezTo>
                    <a:pt x="1200150" y="947420"/>
                    <a:pt x="1211580" y="1005840"/>
                    <a:pt x="1193800" y="1029970"/>
                  </a:cubicBezTo>
                  <a:cubicBezTo>
                    <a:pt x="1183640" y="1045210"/>
                    <a:pt x="1156970" y="1050290"/>
                    <a:pt x="1141730" y="1047750"/>
                  </a:cubicBezTo>
                  <a:cubicBezTo>
                    <a:pt x="1129030" y="1045210"/>
                    <a:pt x="1108710" y="1017270"/>
                    <a:pt x="1108710" y="1017270"/>
                  </a:cubicBezTo>
                  <a:cubicBezTo>
                    <a:pt x="1108710" y="1017270"/>
                    <a:pt x="1117600" y="1029970"/>
                    <a:pt x="1118870" y="1028700"/>
                  </a:cubicBezTo>
                  <a:cubicBezTo>
                    <a:pt x="1122680" y="1026160"/>
                    <a:pt x="1104900" y="980440"/>
                    <a:pt x="1101090" y="937260"/>
                  </a:cubicBezTo>
                  <a:cubicBezTo>
                    <a:pt x="1093470" y="839470"/>
                    <a:pt x="1109980" y="603250"/>
                    <a:pt x="1115060" y="447040"/>
                  </a:cubicBezTo>
                  <a:cubicBezTo>
                    <a:pt x="1120140" y="304800"/>
                    <a:pt x="1115060" y="95250"/>
                    <a:pt x="1132840" y="39370"/>
                  </a:cubicBezTo>
                  <a:cubicBezTo>
                    <a:pt x="1137920" y="22860"/>
                    <a:pt x="1143000" y="16510"/>
                    <a:pt x="1151890" y="10160"/>
                  </a:cubicBezTo>
                  <a:cubicBezTo>
                    <a:pt x="1160780" y="3810"/>
                    <a:pt x="1174750" y="0"/>
                    <a:pt x="1186180" y="1270"/>
                  </a:cubicBezTo>
                  <a:cubicBezTo>
                    <a:pt x="1197610" y="2540"/>
                    <a:pt x="1210310" y="8890"/>
                    <a:pt x="1217930" y="17780"/>
                  </a:cubicBezTo>
                  <a:cubicBezTo>
                    <a:pt x="1225550" y="25400"/>
                    <a:pt x="1226820" y="33020"/>
                    <a:pt x="1229360" y="50800"/>
                  </a:cubicBezTo>
                  <a:cubicBezTo>
                    <a:pt x="1239520" y="107950"/>
                    <a:pt x="1226820" y="304800"/>
                    <a:pt x="1233170" y="435610"/>
                  </a:cubicBezTo>
                  <a:cubicBezTo>
                    <a:pt x="1239520" y="572770"/>
                    <a:pt x="1262380" y="749300"/>
                    <a:pt x="1266190" y="857250"/>
                  </a:cubicBezTo>
                  <a:cubicBezTo>
                    <a:pt x="1268730" y="923290"/>
                    <a:pt x="1276350" y="985520"/>
                    <a:pt x="1263650" y="1018540"/>
                  </a:cubicBezTo>
                  <a:cubicBezTo>
                    <a:pt x="1257300" y="1036320"/>
                    <a:pt x="1247140" y="1049020"/>
                    <a:pt x="1234440" y="1054100"/>
                  </a:cubicBezTo>
                  <a:cubicBezTo>
                    <a:pt x="1221740" y="1059180"/>
                    <a:pt x="1200150" y="1055370"/>
                    <a:pt x="1188720" y="1049020"/>
                  </a:cubicBezTo>
                  <a:cubicBezTo>
                    <a:pt x="1178560" y="1043940"/>
                    <a:pt x="1173480" y="1036320"/>
                    <a:pt x="1168400" y="1021080"/>
                  </a:cubicBezTo>
                  <a:cubicBezTo>
                    <a:pt x="1151890" y="972820"/>
                    <a:pt x="1167130" y="802640"/>
                    <a:pt x="1155700" y="698500"/>
                  </a:cubicBezTo>
                  <a:cubicBezTo>
                    <a:pt x="1144270" y="598170"/>
                    <a:pt x="1129030" y="502920"/>
                    <a:pt x="1101090" y="406400"/>
                  </a:cubicBezTo>
                  <a:cubicBezTo>
                    <a:pt x="1073150" y="307340"/>
                    <a:pt x="969010" y="125730"/>
                    <a:pt x="985520" y="111760"/>
                  </a:cubicBezTo>
                  <a:cubicBezTo>
                    <a:pt x="994410" y="105410"/>
                    <a:pt x="1036320" y="123190"/>
                    <a:pt x="1051560" y="153670"/>
                  </a:cubicBezTo>
                  <a:cubicBezTo>
                    <a:pt x="1103630" y="257810"/>
                    <a:pt x="988060" y="826770"/>
                    <a:pt x="982980" y="1045210"/>
                  </a:cubicBezTo>
                  <a:cubicBezTo>
                    <a:pt x="979170" y="1172210"/>
                    <a:pt x="1003300" y="1292860"/>
                    <a:pt x="990600" y="1344930"/>
                  </a:cubicBezTo>
                  <a:cubicBezTo>
                    <a:pt x="985520" y="1365250"/>
                    <a:pt x="980440" y="1376680"/>
                    <a:pt x="969010" y="1384300"/>
                  </a:cubicBezTo>
                  <a:cubicBezTo>
                    <a:pt x="957580" y="1391920"/>
                    <a:pt x="937260" y="1394460"/>
                    <a:pt x="924560" y="1389380"/>
                  </a:cubicBezTo>
                  <a:cubicBezTo>
                    <a:pt x="910590" y="1383030"/>
                    <a:pt x="901700" y="1371600"/>
                    <a:pt x="892810" y="1344930"/>
                  </a:cubicBezTo>
                  <a:cubicBezTo>
                    <a:pt x="852170" y="1221740"/>
                    <a:pt x="864870" y="322580"/>
                    <a:pt x="880110" y="210820"/>
                  </a:cubicBezTo>
                  <a:cubicBezTo>
                    <a:pt x="882650" y="190500"/>
                    <a:pt x="882650" y="185420"/>
                    <a:pt x="890270" y="176530"/>
                  </a:cubicBezTo>
                  <a:cubicBezTo>
                    <a:pt x="899160" y="166370"/>
                    <a:pt x="920750" y="157480"/>
                    <a:pt x="933450" y="157480"/>
                  </a:cubicBezTo>
                  <a:cubicBezTo>
                    <a:pt x="944880" y="157480"/>
                    <a:pt x="957580" y="165100"/>
                    <a:pt x="965200" y="172720"/>
                  </a:cubicBezTo>
                  <a:cubicBezTo>
                    <a:pt x="972820" y="180340"/>
                    <a:pt x="976630" y="189230"/>
                    <a:pt x="980440" y="204470"/>
                  </a:cubicBezTo>
                  <a:cubicBezTo>
                    <a:pt x="990600" y="243840"/>
                    <a:pt x="989330" y="332740"/>
                    <a:pt x="999490" y="419100"/>
                  </a:cubicBezTo>
                  <a:cubicBezTo>
                    <a:pt x="1016000" y="551180"/>
                    <a:pt x="1073150" y="820420"/>
                    <a:pt x="1076960" y="918210"/>
                  </a:cubicBezTo>
                  <a:cubicBezTo>
                    <a:pt x="1078230" y="958850"/>
                    <a:pt x="1079500" y="981710"/>
                    <a:pt x="1070610" y="1003300"/>
                  </a:cubicBezTo>
                  <a:cubicBezTo>
                    <a:pt x="1064260" y="1019810"/>
                    <a:pt x="1052830" y="1033780"/>
                    <a:pt x="1041400" y="1040130"/>
                  </a:cubicBezTo>
                  <a:cubicBezTo>
                    <a:pt x="1031240" y="1045210"/>
                    <a:pt x="1016000" y="1045210"/>
                    <a:pt x="1004570" y="1041400"/>
                  </a:cubicBezTo>
                  <a:cubicBezTo>
                    <a:pt x="991870" y="1036320"/>
                    <a:pt x="982980" y="1027430"/>
                    <a:pt x="972820" y="1008380"/>
                  </a:cubicBezTo>
                  <a:cubicBezTo>
                    <a:pt x="942340" y="952500"/>
                    <a:pt x="913130" y="735330"/>
                    <a:pt x="880110" y="632460"/>
                  </a:cubicBezTo>
                  <a:cubicBezTo>
                    <a:pt x="855980" y="557530"/>
                    <a:pt x="833120" y="499110"/>
                    <a:pt x="803910" y="443230"/>
                  </a:cubicBezTo>
                  <a:cubicBezTo>
                    <a:pt x="779780" y="396240"/>
                    <a:pt x="726440" y="346710"/>
                    <a:pt x="722630" y="317500"/>
                  </a:cubicBezTo>
                  <a:cubicBezTo>
                    <a:pt x="721360" y="303530"/>
                    <a:pt x="726440" y="292100"/>
                    <a:pt x="735330" y="283210"/>
                  </a:cubicBezTo>
                  <a:cubicBezTo>
                    <a:pt x="744220" y="273050"/>
                    <a:pt x="765810" y="262890"/>
                    <a:pt x="779780" y="265430"/>
                  </a:cubicBezTo>
                  <a:cubicBezTo>
                    <a:pt x="795020" y="267970"/>
                    <a:pt x="814070" y="280670"/>
                    <a:pt x="824230" y="303530"/>
                  </a:cubicBezTo>
                  <a:cubicBezTo>
                    <a:pt x="848360" y="355600"/>
                    <a:pt x="824230" y="504190"/>
                    <a:pt x="831850" y="612140"/>
                  </a:cubicBezTo>
                  <a:cubicBezTo>
                    <a:pt x="840740" y="731520"/>
                    <a:pt x="881380" y="928370"/>
                    <a:pt x="875030" y="986790"/>
                  </a:cubicBezTo>
                  <a:cubicBezTo>
                    <a:pt x="872490" y="1005840"/>
                    <a:pt x="869950" y="1013460"/>
                    <a:pt x="862330" y="1022350"/>
                  </a:cubicBezTo>
                  <a:cubicBezTo>
                    <a:pt x="854710" y="1031240"/>
                    <a:pt x="840740" y="1040130"/>
                    <a:pt x="829310" y="1041400"/>
                  </a:cubicBezTo>
                  <a:cubicBezTo>
                    <a:pt x="817880" y="1042670"/>
                    <a:pt x="802640" y="1038860"/>
                    <a:pt x="792480" y="1032510"/>
                  </a:cubicBezTo>
                  <a:cubicBezTo>
                    <a:pt x="782320" y="1026160"/>
                    <a:pt x="774700" y="1018540"/>
                    <a:pt x="769620" y="1002030"/>
                  </a:cubicBezTo>
                  <a:cubicBezTo>
                    <a:pt x="756920" y="965200"/>
                    <a:pt x="769620" y="876300"/>
                    <a:pt x="764540" y="797560"/>
                  </a:cubicBezTo>
                  <a:cubicBezTo>
                    <a:pt x="758190" y="688340"/>
                    <a:pt x="693420" y="464820"/>
                    <a:pt x="726440" y="406400"/>
                  </a:cubicBezTo>
                  <a:cubicBezTo>
                    <a:pt x="741680" y="379730"/>
                    <a:pt x="779780" y="367030"/>
                    <a:pt x="801370" y="372110"/>
                  </a:cubicBezTo>
                  <a:cubicBezTo>
                    <a:pt x="825500" y="378460"/>
                    <a:pt x="842010" y="408940"/>
                    <a:pt x="862330" y="453390"/>
                  </a:cubicBezTo>
                  <a:cubicBezTo>
                    <a:pt x="918210" y="576580"/>
                    <a:pt x="1024890" y="1131570"/>
                    <a:pt x="1024890" y="1221740"/>
                  </a:cubicBezTo>
                  <a:cubicBezTo>
                    <a:pt x="1024890" y="1240790"/>
                    <a:pt x="1023620" y="1247140"/>
                    <a:pt x="1017270" y="1257300"/>
                  </a:cubicBezTo>
                  <a:cubicBezTo>
                    <a:pt x="1010920" y="1266190"/>
                    <a:pt x="999490" y="1277620"/>
                    <a:pt x="988060" y="1278890"/>
                  </a:cubicBezTo>
                  <a:cubicBezTo>
                    <a:pt x="972820" y="1281430"/>
                    <a:pt x="933450" y="1259840"/>
                    <a:pt x="933450" y="1259840"/>
                  </a:cubicBezTo>
                  <a:cubicBezTo>
                    <a:pt x="933450" y="1259840"/>
                    <a:pt x="963930" y="1275080"/>
                    <a:pt x="966470" y="1272540"/>
                  </a:cubicBezTo>
                  <a:cubicBezTo>
                    <a:pt x="970280" y="1267460"/>
                    <a:pt x="924560" y="1235710"/>
                    <a:pt x="906780" y="1198880"/>
                  </a:cubicBezTo>
                  <a:cubicBezTo>
                    <a:pt x="871220" y="1129030"/>
                    <a:pt x="855980" y="967740"/>
                    <a:pt x="819150" y="857250"/>
                  </a:cubicBezTo>
                  <a:cubicBezTo>
                    <a:pt x="782320" y="748030"/>
                    <a:pt x="664210" y="571500"/>
                    <a:pt x="688340" y="538480"/>
                  </a:cubicBezTo>
                  <a:cubicBezTo>
                    <a:pt x="701040" y="521970"/>
                    <a:pt x="756920" y="521970"/>
                    <a:pt x="777240" y="543560"/>
                  </a:cubicBezTo>
                  <a:cubicBezTo>
                    <a:pt x="824230" y="591820"/>
                    <a:pt x="772160" y="842010"/>
                    <a:pt x="784860" y="986790"/>
                  </a:cubicBezTo>
                  <a:cubicBezTo>
                    <a:pt x="797560" y="1126490"/>
                    <a:pt x="885190" y="1344930"/>
                    <a:pt x="853440" y="1395730"/>
                  </a:cubicBezTo>
                  <a:cubicBezTo>
                    <a:pt x="840740" y="1416050"/>
                    <a:pt x="802640" y="1427480"/>
                    <a:pt x="789940" y="1416050"/>
                  </a:cubicBezTo>
                  <a:cubicBezTo>
                    <a:pt x="758190" y="1388110"/>
                    <a:pt x="853440" y="1116330"/>
                    <a:pt x="869950" y="982980"/>
                  </a:cubicBezTo>
                  <a:cubicBezTo>
                    <a:pt x="883920" y="871220"/>
                    <a:pt x="890270" y="791210"/>
                    <a:pt x="892810" y="670560"/>
                  </a:cubicBezTo>
                  <a:cubicBezTo>
                    <a:pt x="895350" y="505460"/>
                    <a:pt x="855980" y="157480"/>
                    <a:pt x="868680" y="83820"/>
                  </a:cubicBezTo>
                  <a:cubicBezTo>
                    <a:pt x="871220" y="66040"/>
                    <a:pt x="873760" y="59690"/>
                    <a:pt x="881380" y="52070"/>
                  </a:cubicBezTo>
                  <a:cubicBezTo>
                    <a:pt x="889000" y="44450"/>
                    <a:pt x="901700" y="36830"/>
                    <a:pt x="911860" y="35560"/>
                  </a:cubicBezTo>
                  <a:cubicBezTo>
                    <a:pt x="923290" y="34290"/>
                    <a:pt x="937260" y="36830"/>
                    <a:pt x="946150" y="44450"/>
                  </a:cubicBezTo>
                  <a:cubicBezTo>
                    <a:pt x="956310" y="52070"/>
                    <a:pt x="961390" y="62230"/>
                    <a:pt x="966470" y="85090"/>
                  </a:cubicBezTo>
                  <a:cubicBezTo>
                    <a:pt x="989330" y="190500"/>
                    <a:pt x="930910" y="786130"/>
                    <a:pt x="932180" y="993140"/>
                  </a:cubicBezTo>
                  <a:cubicBezTo>
                    <a:pt x="932180" y="1099820"/>
                    <a:pt x="951230" y="1193800"/>
                    <a:pt x="943610" y="1236980"/>
                  </a:cubicBezTo>
                  <a:cubicBezTo>
                    <a:pt x="941070" y="1253490"/>
                    <a:pt x="939800" y="1262380"/>
                    <a:pt x="930910" y="1270000"/>
                  </a:cubicBezTo>
                  <a:cubicBezTo>
                    <a:pt x="919480" y="1280160"/>
                    <a:pt x="890270" y="1289050"/>
                    <a:pt x="876300" y="1283970"/>
                  </a:cubicBezTo>
                  <a:cubicBezTo>
                    <a:pt x="861060" y="1278890"/>
                    <a:pt x="852170" y="1263650"/>
                    <a:pt x="843280" y="1236980"/>
                  </a:cubicBezTo>
                  <a:cubicBezTo>
                    <a:pt x="812800" y="1141730"/>
                    <a:pt x="854710" y="717550"/>
                    <a:pt x="838200" y="527050"/>
                  </a:cubicBezTo>
                  <a:cubicBezTo>
                    <a:pt x="826770" y="397510"/>
                    <a:pt x="765810" y="251460"/>
                    <a:pt x="784860" y="204470"/>
                  </a:cubicBezTo>
                  <a:cubicBezTo>
                    <a:pt x="792480" y="186690"/>
                    <a:pt x="810260" y="179070"/>
                    <a:pt x="822960" y="176530"/>
                  </a:cubicBezTo>
                  <a:cubicBezTo>
                    <a:pt x="834390" y="173990"/>
                    <a:pt x="849630" y="176530"/>
                    <a:pt x="858520" y="184150"/>
                  </a:cubicBezTo>
                  <a:cubicBezTo>
                    <a:pt x="869950" y="191770"/>
                    <a:pt x="881380" y="212090"/>
                    <a:pt x="881380" y="226060"/>
                  </a:cubicBezTo>
                  <a:cubicBezTo>
                    <a:pt x="881380" y="238760"/>
                    <a:pt x="868680" y="246380"/>
                    <a:pt x="862330" y="264160"/>
                  </a:cubicBezTo>
                  <a:cubicBezTo>
                    <a:pt x="849630" y="299720"/>
                    <a:pt x="838200" y="358140"/>
                    <a:pt x="830580" y="435610"/>
                  </a:cubicBezTo>
                  <a:cubicBezTo>
                    <a:pt x="815340" y="598170"/>
                    <a:pt x="840740" y="1104900"/>
                    <a:pt x="824230" y="1192530"/>
                  </a:cubicBezTo>
                  <a:cubicBezTo>
                    <a:pt x="820420" y="1211580"/>
                    <a:pt x="820420" y="1219200"/>
                    <a:pt x="811530" y="1226820"/>
                  </a:cubicBezTo>
                  <a:cubicBezTo>
                    <a:pt x="800100" y="1236980"/>
                    <a:pt x="772160" y="1244600"/>
                    <a:pt x="756920" y="1240790"/>
                  </a:cubicBezTo>
                  <a:cubicBezTo>
                    <a:pt x="742950" y="1236980"/>
                    <a:pt x="734060" y="1226820"/>
                    <a:pt x="725170" y="1206500"/>
                  </a:cubicBezTo>
                  <a:cubicBezTo>
                    <a:pt x="702310" y="1150620"/>
                    <a:pt x="720090" y="941070"/>
                    <a:pt x="709930" y="831850"/>
                  </a:cubicBezTo>
                  <a:cubicBezTo>
                    <a:pt x="701040" y="745490"/>
                    <a:pt x="689610" y="676910"/>
                    <a:pt x="674370" y="601980"/>
                  </a:cubicBezTo>
                  <a:cubicBezTo>
                    <a:pt x="660400" y="530860"/>
                    <a:pt x="622300" y="436880"/>
                    <a:pt x="623570" y="394970"/>
                  </a:cubicBezTo>
                  <a:cubicBezTo>
                    <a:pt x="624840" y="377190"/>
                    <a:pt x="628650" y="367030"/>
                    <a:pt x="636270" y="356870"/>
                  </a:cubicBezTo>
                  <a:cubicBezTo>
                    <a:pt x="643890" y="347980"/>
                    <a:pt x="657860" y="339090"/>
                    <a:pt x="670560" y="337820"/>
                  </a:cubicBezTo>
                  <a:cubicBezTo>
                    <a:pt x="683260" y="336550"/>
                    <a:pt x="699770" y="339090"/>
                    <a:pt x="709930" y="346710"/>
                  </a:cubicBezTo>
                  <a:cubicBezTo>
                    <a:pt x="720090" y="354330"/>
                    <a:pt x="727710" y="363220"/>
                    <a:pt x="732790" y="379730"/>
                  </a:cubicBezTo>
                  <a:cubicBezTo>
                    <a:pt x="742950" y="410210"/>
                    <a:pt x="734060" y="462280"/>
                    <a:pt x="739140" y="523240"/>
                  </a:cubicBezTo>
                  <a:cubicBezTo>
                    <a:pt x="749300" y="627380"/>
                    <a:pt x="811530" y="881380"/>
                    <a:pt x="800100" y="948690"/>
                  </a:cubicBezTo>
                  <a:cubicBezTo>
                    <a:pt x="796290" y="971550"/>
                    <a:pt x="789940" y="984250"/>
                    <a:pt x="777240" y="991870"/>
                  </a:cubicBezTo>
                  <a:cubicBezTo>
                    <a:pt x="763270" y="1000760"/>
                    <a:pt x="732790" y="1002030"/>
                    <a:pt x="717550" y="991870"/>
                  </a:cubicBezTo>
                  <a:cubicBezTo>
                    <a:pt x="699770" y="979170"/>
                    <a:pt x="690880" y="939800"/>
                    <a:pt x="684530" y="910590"/>
                  </a:cubicBezTo>
                  <a:cubicBezTo>
                    <a:pt x="676910" y="878840"/>
                    <a:pt x="684530" y="855980"/>
                    <a:pt x="678180" y="810260"/>
                  </a:cubicBezTo>
                  <a:cubicBezTo>
                    <a:pt x="664210" y="704850"/>
                    <a:pt x="585470" y="400050"/>
                    <a:pt x="576580" y="297180"/>
                  </a:cubicBezTo>
                  <a:cubicBezTo>
                    <a:pt x="572770" y="254000"/>
                    <a:pt x="568960" y="223520"/>
                    <a:pt x="579120" y="204470"/>
                  </a:cubicBezTo>
                  <a:cubicBezTo>
                    <a:pt x="585470" y="193040"/>
                    <a:pt x="598170" y="186690"/>
                    <a:pt x="608330" y="184150"/>
                  </a:cubicBezTo>
                  <a:cubicBezTo>
                    <a:pt x="619760" y="181610"/>
                    <a:pt x="633730" y="181610"/>
                    <a:pt x="643890" y="187960"/>
                  </a:cubicBezTo>
                  <a:cubicBezTo>
                    <a:pt x="656590" y="196850"/>
                    <a:pt x="664210" y="213360"/>
                    <a:pt x="673100" y="238760"/>
                  </a:cubicBezTo>
                  <a:cubicBezTo>
                    <a:pt x="695960" y="303530"/>
                    <a:pt x="707390" y="477520"/>
                    <a:pt x="730250" y="605790"/>
                  </a:cubicBezTo>
                  <a:cubicBezTo>
                    <a:pt x="755650" y="748030"/>
                    <a:pt x="825500" y="980440"/>
                    <a:pt x="821690" y="1052830"/>
                  </a:cubicBezTo>
                  <a:cubicBezTo>
                    <a:pt x="820420" y="1075690"/>
                    <a:pt x="816610" y="1088390"/>
                    <a:pt x="806450" y="1098550"/>
                  </a:cubicBezTo>
                  <a:cubicBezTo>
                    <a:pt x="796290" y="1108710"/>
                    <a:pt x="773430" y="1115060"/>
                    <a:pt x="759460" y="1112520"/>
                  </a:cubicBezTo>
                  <a:cubicBezTo>
                    <a:pt x="745490" y="1109980"/>
                    <a:pt x="721360" y="1082040"/>
                    <a:pt x="721360" y="1082040"/>
                  </a:cubicBezTo>
                  <a:cubicBezTo>
                    <a:pt x="721360" y="1082040"/>
                    <a:pt x="742950" y="1101090"/>
                    <a:pt x="744220" y="1099820"/>
                  </a:cubicBezTo>
                  <a:cubicBezTo>
                    <a:pt x="748030" y="1097280"/>
                    <a:pt x="707390" y="1045210"/>
                    <a:pt x="687070" y="1003300"/>
                  </a:cubicBezTo>
                  <a:cubicBezTo>
                    <a:pt x="650240" y="929640"/>
                    <a:pt x="603250" y="805180"/>
                    <a:pt x="561340" y="692150"/>
                  </a:cubicBezTo>
                  <a:cubicBezTo>
                    <a:pt x="513080" y="560070"/>
                    <a:pt x="410210" y="321310"/>
                    <a:pt x="415290" y="257810"/>
                  </a:cubicBezTo>
                  <a:cubicBezTo>
                    <a:pt x="416560" y="238760"/>
                    <a:pt x="425450" y="229870"/>
                    <a:pt x="434340" y="222250"/>
                  </a:cubicBezTo>
                  <a:cubicBezTo>
                    <a:pt x="440690" y="215900"/>
                    <a:pt x="448310" y="210820"/>
                    <a:pt x="458470" y="210820"/>
                  </a:cubicBezTo>
                  <a:cubicBezTo>
                    <a:pt x="473710" y="210820"/>
                    <a:pt x="496570" y="215900"/>
                    <a:pt x="518160" y="234950"/>
                  </a:cubicBezTo>
                  <a:cubicBezTo>
                    <a:pt x="570230" y="279400"/>
                    <a:pt x="647700" y="447040"/>
                    <a:pt x="702310" y="553720"/>
                  </a:cubicBezTo>
                  <a:cubicBezTo>
                    <a:pt x="754380" y="655320"/>
                    <a:pt x="826770" y="811530"/>
                    <a:pt x="843280" y="857250"/>
                  </a:cubicBezTo>
                  <a:cubicBezTo>
                    <a:pt x="848360" y="869950"/>
                    <a:pt x="850900" y="873760"/>
                    <a:pt x="849630" y="882650"/>
                  </a:cubicBezTo>
                  <a:cubicBezTo>
                    <a:pt x="848360" y="894080"/>
                    <a:pt x="844550" y="910590"/>
                    <a:pt x="834390" y="919480"/>
                  </a:cubicBezTo>
                  <a:cubicBezTo>
                    <a:pt x="821690" y="929640"/>
                    <a:pt x="795020" y="939800"/>
                    <a:pt x="774700" y="933450"/>
                  </a:cubicBezTo>
                  <a:cubicBezTo>
                    <a:pt x="739140" y="922020"/>
                    <a:pt x="695960" y="848360"/>
                    <a:pt x="659130" y="797560"/>
                  </a:cubicBezTo>
                  <a:cubicBezTo>
                    <a:pt x="618490" y="741680"/>
                    <a:pt x="589280" y="676910"/>
                    <a:pt x="544830" y="609600"/>
                  </a:cubicBezTo>
                  <a:cubicBezTo>
                    <a:pt x="488950" y="524510"/>
                    <a:pt x="356870" y="392430"/>
                    <a:pt x="345440" y="331470"/>
                  </a:cubicBezTo>
                  <a:cubicBezTo>
                    <a:pt x="340360" y="304800"/>
                    <a:pt x="349250" y="281940"/>
                    <a:pt x="361950" y="270510"/>
                  </a:cubicBezTo>
                  <a:cubicBezTo>
                    <a:pt x="373380" y="260350"/>
                    <a:pt x="398780" y="256540"/>
                    <a:pt x="412750" y="259080"/>
                  </a:cubicBezTo>
                  <a:cubicBezTo>
                    <a:pt x="425450" y="261620"/>
                    <a:pt x="431800" y="269240"/>
                    <a:pt x="444500" y="281940"/>
                  </a:cubicBezTo>
                  <a:cubicBezTo>
                    <a:pt x="474980" y="311150"/>
                    <a:pt x="525780" y="388620"/>
                    <a:pt x="571500" y="454660"/>
                  </a:cubicBezTo>
                  <a:cubicBezTo>
                    <a:pt x="628650" y="538480"/>
                    <a:pt x="723900" y="680720"/>
                    <a:pt x="758190" y="745490"/>
                  </a:cubicBezTo>
                  <a:cubicBezTo>
                    <a:pt x="774700" y="775970"/>
                    <a:pt x="779780" y="791210"/>
                    <a:pt x="788670" y="815340"/>
                  </a:cubicBezTo>
                  <a:cubicBezTo>
                    <a:pt x="797560" y="839470"/>
                    <a:pt x="819150" y="871220"/>
                    <a:pt x="811530" y="890270"/>
                  </a:cubicBezTo>
                  <a:cubicBezTo>
                    <a:pt x="803910" y="908050"/>
                    <a:pt x="769620" y="932180"/>
                    <a:pt x="748030" y="928370"/>
                  </a:cubicBezTo>
                  <a:cubicBezTo>
                    <a:pt x="716280" y="922020"/>
                    <a:pt x="688340" y="862330"/>
                    <a:pt x="648970" y="803910"/>
                  </a:cubicBezTo>
                  <a:cubicBezTo>
                    <a:pt x="568960" y="685800"/>
                    <a:pt x="346710" y="334010"/>
                    <a:pt x="331470" y="245110"/>
                  </a:cubicBezTo>
                  <a:cubicBezTo>
                    <a:pt x="326390" y="219710"/>
                    <a:pt x="330200" y="204470"/>
                    <a:pt x="340360" y="193040"/>
                  </a:cubicBezTo>
                  <a:cubicBezTo>
                    <a:pt x="351790" y="180340"/>
                    <a:pt x="383540" y="170180"/>
                    <a:pt x="400050" y="172720"/>
                  </a:cubicBezTo>
                  <a:cubicBezTo>
                    <a:pt x="412750" y="173990"/>
                    <a:pt x="420370" y="181610"/>
                    <a:pt x="433070" y="195580"/>
                  </a:cubicBezTo>
                  <a:cubicBezTo>
                    <a:pt x="472440" y="238760"/>
                    <a:pt x="551180" y="402590"/>
                    <a:pt x="608330" y="511810"/>
                  </a:cubicBezTo>
                  <a:cubicBezTo>
                    <a:pt x="668020" y="627380"/>
                    <a:pt x="787400" y="802640"/>
                    <a:pt x="784860" y="872490"/>
                  </a:cubicBezTo>
                  <a:cubicBezTo>
                    <a:pt x="783590" y="901700"/>
                    <a:pt x="767080" y="924560"/>
                    <a:pt x="748030" y="933450"/>
                  </a:cubicBezTo>
                  <a:cubicBezTo>
                    <a:pt x="727710" y="943610"/>
                    <a:pt x="697230" y="943610"/>
                    <a:pt x="665480" y="925830"/>
                  </a:cubicBezTo>
                  <a:cubicBezTo>
                    <a:pt x="588010" y="882650"/>
                    <a:pt x="378460" y="594360"/>
                    <a:pt x="365760" y="519430"/>
                  </a:cubicBezTo>
                  <a:cubicBezTo>
                    <a:pt x="361950" y="494030"/>
                    <a:pt x="370840" y="476250"/>
                    <a:pt x="383540" y="463550"/>
                  </a:cubicBezTo>
                  <a:cubicBezTo>
                    <a:pt x="396240" y="450850"/>
                    <a:pt x="422910" y="441960"/>
                    <a:pt x="440690" y="445770"/>
                  </a:cubicBezTo>
                  <a:cubicBezTo>
                    <a:pt x="457200" y="449580"/>
                    <a:pt x="472440" y="463550"/>
                    <a:pt x="486410" y="482600"/>
                  </a:cubicBezTo>
                  <a:cubicBezTo>
                    <a:pt x="510540" y="515620"/>
                    <a:pt x="539750" y="595630"/>
                    <a:pt x="553720" y="641350"/>
                  </a:cubicBezTo>
                  <a:cubicBezTo>
                    <a:pt x="563880" y="674370"/>
                    <a:pt x="571500" y="704850"/>
                    <a:pt x="571500" y="728980"/>
                  </a:cubicBezTo>
                  <a:cubicBezTo>
                    <a:pt x="571500" y="745490"/>
                    <a:pt x="567690" y="760730"/>
                    <a:pt x="561340" y="772160"/>
                  </a:cubicBezTo>
                  <a:cubicBezTo>
                    <a:pt x="556260" y="781050"/>
                    <a:pt x="548640" y="787400"/>
                    <a:pt x="538480" y="792480"/>
                  </a:cubicBezTo>
                  <a:cubicBezTo>
                    <a:pt x="527050" y="797560"/>
                    <a:pt x="509270" y="801370"/>
                    <a:pt x="495300" y="798830"/>
                  </a:cubicBezTo>
                  <a:cubicBezTo>
                    <a:pt x="481330" y="796290"/>
                    <a:pt x="471170" y="788670"/>
                    <a:pt x="457200" y="773430"/>
                  </a:cubicBezTo>
                  <a:cubicBezTo>
                    <a:pt x="421640" y="734060"/>
                    <a:pt x="339090" y="575310"/>
                    <a:pt x="323850" y="516890"/>
                  </a:cubicBezTo>
                  <a:cubicBezTo>
                    <a:pt x="316230" y="490220"/>
                    <a:pt x="327660" y="468630"/>
                    <a:pt x="321310" y="453390"/>
                  </a:cubicBezTo>
                  <a:cubicBezTo>
                    <a:pt x="316230" y="443230"/>
                    <a:pt x="304800" y="440690"/>
                    <a:pt x="299720" y="431800"/>
                  </a:cubicBezTo>
                  <a:cubicBezTo>
                    <a:pt x="293370" y="420370"/>
                    <a:pt x="288290" y="402590"/>
                    <a:pt x="292100" y="388620"/>
                  </a:cubicBezTo>
                  <a:cubicBezTo>
                    <a:pt x="295910" y="372110"/>
                    <a:pt x="313690" y="350520"/>
                    <a:pt x="328930" y="342900"/>
                  </a:cubicBezTo>
                  <a:cubicBezTo>
                    <a:pt x="341630" y="336550"/>
                    <a:pt x="358140" y="336550"/>
                    <a:pt x="373380" y="340360"/>
                  </a:cubicBezTo>
                  <a:cubicBezTo>
                    <a:pt x="391160" y="345440"/>
                    <a:pt x="406400" y="358140"/>
                    <a:pt x="427990" y="378460"/>
                  </a:cubicBezTo>
                  <a:cubicBezTo>
                    <a:pt x="473710" y="419100"/>
                    <a:pt x="576580" y="535940"/>
                    <a:pt x="613410" y="594360"/>
                  </a:cubicBezTo>
                  <a:cubicBezTo>
                    <a:pt x="635000" y="628650"/>
                    <a:pt x="652780" y="655320"/>
                    <a:pt x="651510" y="683260"/>
                  </a:cubicBezTo>
                  <a:cubicBezTo>
                    <a:pt x="650240" y="708660"/>
                    <a:pt x="635000" y="740410"/>
                    <a:pt x="617220" y="753110"/>
                  </a:cubicBezTo>
                  <a:cubicBezTo>
                    <a:pt x="601980" y="764540"/>
                    <a:pt x="579120" y="767080"/>
                    <a:pt x="560070" y="762000"/>
                  </a:cubicBezTo>
                  <a:cubicBezTo>
                    <a:pt x="537210" y="755650"/>
                    <a:pt x="520700" y="736600"/>
                    <a:pt x="494030" y="709930"/>
                  </a:cubicBezTo>
                  <a:cubicBezTo>
                    <a:pt x="435610" y="652780"/>
                    <a:pt x="270510" y="458470"/>
                    <a:pt x="243840" y="408940"/>
                  </a:cubicBezTo>
                  <a:cubicBezTo>
                    <a:pt x="236220" y="394970"/>
                    <a:pt x="234950" y="389890"/>
                    <a:pt x="234950" y="379730"/>
                  </a:cubicBezTo>
                  <a:cubicBezTo>
                    <a:pt x="234950" y="367030"/>
                    <a:pt x="238760" y="347980"/>
                    <a:pt x="248920" y="336550"/>
                  </a:cubicBezTo>
                  <a:cubicBezTo>
                    <a:pt x="260350" y="323850"/>
                    <a:pt x="289560" y="312420"/>
                    <a:pt x="304800" y="312420"/>
                  </a:cubicBezTo>
                  <a:cubicBezTo>
                    <a:pt x="316230" y="312420"/>
                    <a:pt x="334010" y="320040"/>
                    <a:pt x="334010" y="322580"/>
                  </a:cubicBezTo>
                  <a:cubicBezTo>
                    <a:pt x="334010" y="326390"/>
                    <a:pt x="266700" y="325120"/>
                    <a:pt x="266700" y="328930"/>
                  </a:cubicBezTo>
                  <a:cubicBezTo>
                    <a:pt x="266700" y="334010"/>
                    <a:pt x="340360" y="342900"/>
                    <a:pt x="367030" y="355600"/>
                  </a:cubicBezTo>
                  <a:cubicBezTo>
                    <a:pt x="387350" y="365760"/>
                    <a:pt x="397510" y="375920"/>
                    <a:pt x="416560" y="393700"/>
                  </a:cubicBezTo>
                  <a:cubicBezTo>
                    <a:pt x="447040" y="421640"/>
                    <a:pt x="502920" y="472440"/>
                    <a:pt x="527050" y="510540"/>
                  </a:cubicBezTo>
                  <a:cubicBezTo>
                    <a:pt x="544830" y="538480"/>
                    <a:pt x="565150" y="566420"/>
                    <a:pt x="561340" y="591820"/>
                  </a:cubicBezTo>
                  <a:cubicBezTo>
                    <a:pt x="557530" y="617220"/>
                    <a:pt x="529590" y="652780"/>
                    <a:pt x="505460" y="661670"/>
                  </a:cubicBezTo>
                  <a:cubicBezTo>
                    <a:pt x="480060" y="671830"/>
                    <a:pt x="434340" y="661670"/>
                    <a:pt x="412750" y="646430"/>
                  </a:cubicBezTo>
                  <a:cubicBezTo>
                    <a:pt x="393700" y="633730"/>
                    <a:pt x="378460" y="586740"/>
                    <a:pt x="377190" y="588010"/>
                  </a:cubicBezTo>
                  <a:cubicBezTo>
                    <a:pt x="374650" y="589280"/>
                    <a:pt x="454660" y="730250"/>
                    <a:pt x="468630" y="784860"/>
                  </a:cubicBezTo>
                  <a:cubicBezTo>
                    <a:pt x="478790" y="821690"/>
                    <a:pt x="473710" y="881380"/>
                    <a:pt x="476250" y="881380"/>
                  </a:cubicBezTo>
                  <a:cubicBezTo>
                    <a:pt x="477520" y="881380"/>
                    <a:pt x="477520" y="817880"/>
                    <a:pt x="480060" y="817880"/>
                  </a:cubicBezTo>
                  <a:cubicBezTo>
                    <a:pt x="481330" y="817880"/>
                    <a:pt x="491490" y="848360"/>
                    <a:pt x="487680" y="862330"/>
                  </a:cubicBezTo>
                  <a:cubicBezTo>
                    <a:pt x="483870" y="878840"/>
                    <a:pt x="466090" y="900430"/>
                    <a:pt x="449580" y="906780"/>
                  </a:cubicBezTo>
                  <a:cubicBezTo>
                    <a:pt x="433070" y="913130"/>
                    <a:pt x="405130" y="908050"/>
                    <a:pt x="391160" y="901700"/>
                  </a:cubicBezTo>
                  <a:cubicBezTo>
                    <a:pt x="381000" y="896620"/>
                    <a:pt x="377190" y="891540"/>
                    <a:pt x="370840" y="880110"/>
                  </a:cubicBezTo>
                  <a:cubicBezTo>
                    <a:pt x="358140" y="857250"/>
                    <a:pt x="349250" y="812800"/>
                    <a:pt x="336550" y="764540"/>
                  </a:cubicBezTo>
                  <a:cubicBezTo>
                    <a:pt x="314960" y="681990"/>
                    <a:pt x="250190" y="494030"/>
                    <a:pt x="256540" y="430530"/>
                  </a:cubicBezTo>
                  <a:cubicBezTo>
                    <a:pt x="259080" y="403860"/>
                    <a:pt x="270510" y="387350"/>
                    <a:pt x="283210" y="375920"/>
                  </a:cubicBezTo>
                  <a:cubicBezTo>
                    <a:pt x="294640" y="365760"/>
                    <a:pt x="314960" y="363220"/>
                    <a:pt x="327660" y="363220"/>
                  </a:cubicBezTo>
                  <a:cubicBezTo>
                    <a:pt x="339090" y="363220"/>
                    <a:pt x="347980" y="367030"/>
                    <a:pt x="356870" y="373380"/>
                  </a:cubicBezTo>
                  <a:cubicBezTo>
                    <a:pt x="367030" y="381000"/>
                    <a:pt x="386080" y="408940"/>
                    <a:pt x="384810" y="410210"/>
                  </a:cubicBezTo>
                  <a:cubicBezTo>
                    <a:pt x="383540" y="411480"/>
                    <a:pt x="349250" y="378460"/>
                    <a:pt x="347980" y="379730"/>
                  </a:cubicBezTo>
                  <a:cubicBezTo>
                    <a:pt x="346710" y="381000"/>
                    <a:pt x="383540" y="411480"/>
                    <a:pt x="398780" y="440690"/>
                  </a:cubicBezTo>
                  <a:cubicBezTo>
                    <a:pt x="426720" y="492760"/>
                    <a:pt x="462280" y="627380"/>
                    <a:pt x="469900" y="683260"/>
                  </a:cubicBezTo>
                  <a:cubicBezTo>
                    <a:pt x="473710" y="711200"/>
                    <a:pt x="473710" y="728980"/>
                    <a:pt x="469900" y="749300"/>
                  </a:cubicBezTo>
                  <a:cubicBezTo>
                    <a:pt x="466090" y="768350"/>
                    <a:pt x="454660" y="803910"/>
                    <a:pt x="449580" y="803910"/>
                  </a:cubicBezTo>
                  <a:cubicBezTo>
                    <a:pt x="443230" y="802640"/>
                    <a:pt x="434340" y="715010"/>
                    <a:pt x="439420" y="713740"/>
                  </a:cubicBezTo>
                  <a:cubicBezTo>
                    <a:pt x="443230" y="712470"/>
                    <a:pt x="461010" y="739140"/>
                    <a:pt x="463550" y="753110"/>
                  </a:cubicBezTo>
                  <a:cubicBezTo>
                    <a:pt x="466090" y="767080"/>
                    <a:pt x="464820" y="786130"/>
                    <a:pt x="455930" y="798830"/>
                  </a:cubicBezTo>
                  <a:cubicBezTo>
                    <a:pt x="445770" y="812800"/>
                    <a:pt x="421640" y="829310"/>
                    <a:pt x="403860" y="831850"/>
                  </a:cubicBezTo>
                  <a:cubicBezTo>
                    <a:pt x="388620" y="834390"/>
                    <a:pt x="373380" y="826770"/>
                    <a:pt x="359410" y="817880"/>
                  </a:cubicBezTo>
                  <a:cubicBezTo>
                    <a:pt x="341630" y="807720"/>
                    <a:pt x="325120" y="789940"/>
                    <a:pt x="307340" y="767080"/>
                  </a:cubicBezTo>
                  <a:cubicBezTo>
                    <a:pt x="279400" y="734060"/>
                    <a:pt x="224790" y="661670"/>
                    <a:pt x="218440" y="631190"/>
                  </a:cubicBezTo>
                  <a:cubicBezTo>
                    <a:pt x="215900" y="618490"/>
                    <a:pt x="218440" y="610870"/>
                    <a:pt x="223520" y="600710"/>
                  </a:cubicBezTo>
                  <a:cubicBezTo>
                    <a:pt x="229870" y="588010"/>
                    <a:pt x="242570" y="571500"/>
                    <a:pt x="256540" y="566420"/>
                  </a:cubicBezTo>
                  <a:cubicBezTo>
                    <a:pt x="273050" y="560070"/>
                    <a:pt x="303530" y="561340"/>
                    <a:pt x="318770" y="570230"/>
                  </a:cubicBezTo>
                  <a:cubicBezTo>
                    <a:pt x="334010" y="579120"/>
                    <a:pt x="347980" y="601980"/>
                    <a:pt x="350520" y="622300"/>
                  </a:cubicBezTo>
                  <a:cubicBezTo>
                    <a:pt x="353060" y="645160"/>
                    <a:pt x="340360" y="688340"/>
                    <a:pt x="323850" y="702310"/>
                  </a:cubicBezTo>
                  <a:cubicBezTo>
                    <a:pt x="309880" y="713740"/>
                    <a:pt x="279400" y="716280"/>
                    <a:pt x="262890" y="709930"/>
                  </a:cubicBezTo>
                  <a:cubicBezTo>
                    <a:pt x="246380" y="703580"/>
                    <a:pt x="227330" y="685800"/>
                    <a:pt x="222250" y="664210"/>
                  </a:cubicBezTo>
                  <a:cubicBezTo>
                    <a:pt x="214630" y="631190"/>
                    <a:pt x="243840" y="561340"/>
                    <a:pt x="259080" y="520700"/>
                  </a:cubicBezTo>
                  <a:cubicBezTo>
                    <a:pt x="270510" y="488950"/>
                    <a:pt x="276860" y="457200"/>
                    <a:pt x="298450" y="440690"/>
                  </a:cubicBezTo>
                  <a:cubicBezTo>
                    <a:pt x="320040" y="422910"/>
                    <a:pt x="363220" y="415290"/>
                    <a:pt x="388620" y="419100"/>
                  </a:cubicBezTo>
                  <a:cubicBezTo>
                    <a:pt x="408940" y="422910"/>
                    <a:pt x="421640" y="435610"/>
                    <a:pt x="438150" y="452120"/>
                  </a:cubicBezTo>
                  <a:cubicBezTo>
                    <a:pt x="462280" y="476250"/>
                    <a:pt x="508000" y="529590"/>
                    <a:pt x="506730" y="562610"/>
                  </a:cubicBezTo>
                  <a:cubicBezTo>
                    <a:pt x="505460" y="590550"/>
                    <a:pt x="466090" y="640080"/>
                    <a:pt x="454660" y="637540"/>
                  </a:cubicBezTo>
                  <a:cubicBezTo>
                    <a:pt x="444500" y="636270"/>
                    <a:pt x="440690" y="599440"/>
                    <a:pt x="435610" y="570230"/>
                  </a:cubicBezTo>
                  <a:cubicBezTo>
                    <a:pt x="426720" y="514350"/>
                    <a:pt x="443230" y="331470"/>
                    <a:pt x="425450" y="326390"/>
                  </a:cubicBezTo>
                  <a:cubicBezTo>
                    <a:pt x="415290" y="323850"/>
                    <a:pt x="394970" y="361950"/>
                    <a:pt x="382270" y="386080"/>
                  </a:cubicBezTo>
                  <a:cubicBezTo>
                    <a:pt x="364490" y="419100"/>
                    <a:pt x="349250" y="466090"/>
                    <a:pt x="335280" y="511810"/>
                  </a:cubicBezTo>
                  <a:cubicBezTo>
                    <a:pt x="318770" y="566420"/>
                    <a:pt x="295910" y="647700"/>
                    <a:pt x="289560" y="692150"/>
                  </a:cubicBezTo>
                  <a:cubicBezTo>
                    <a:pt x="285750" y="717550"/>
                    <a:pt x="292100" y="735330"/>
                    <a:pt x="287020" y="754380"/>
                  </a:cubicBezTo>
                  <a:cubicBezTo>
                    <a:pt x="281940" y="773430"/>
                    <a:pt x="264160" y="807720"/>
                    <a:pt x="260350" y="806450"/>
                  </a:cubicBezTo>
                  <a:cubicBezTo>
                    <a:pt x="256540" y="805180"/>
                    <a:pt x="261620" y="744220"/>
                    <a:pt x="262890" y="744220"/>
                  </a:cubicBezTo>
                  <a:cubicBezTo>
                    <a:pt x="264160" y="744220"/>
                    <a:pt x="273050" y="777240"/>
                    <a:pt x="269240" y="791210"/>
                  </a:cubicBezTo>
                  <a:cubicBezTo>
                    <a:pt x="265430" y="805180"/>
                    <a:pt x="256540" y="822960"/>
                    <a:pt x="243840" y="830580"/>
                  </a:cubicBezTo>
                  <a:cubicBezTo>
                    <a:pt x="228600" y="839470"/>
                    <a:pt x="199390" y="844550"/>
                    <a:pt x="182880" y="839470"/>
                  </a:cubicBezTo>
                  <a:cubicBezTo>
                    <a:pt x="168910" y="835660"/>
                    <a:pt x="160020" y="825500"/>
                    <a:pt x="147320" y="808990"/>
                  </a:cubicBezTo>
                  <a:cubicBezTo>
                    <a:pt x="121920" y="773430"/>
                    <a:pt x="52070" y="632460"/>
                    <a:pt x="66040" y="617220"/>
                  </a:cubicBezTo>
                  <a:cubicBezTo>
                    <a:pt x="74930" y="608330"/>
                    <a:pt x="132080" y="628650"/>
                    <a:pt x="139700" y="643890"/>
                  </a:cubicBezTo>
                  <a:cubicBezTo>
                    <a:pt x="146050" y="656590"/>
                    <a:pt x="132080" y="679450"/>
                    <a:pt x="119380" y="697230"/>
                  </a:cubicBezTo>
                  <a:cubicBezTo>
                    <a:pt x="100330" y="722630"/>
                    <a:pt x="29210" y="774700"/>
                    <a:pt x="19050" y="769620"/>
                  </a:cubicBezTo>
                  <a:cubicBezTo>
                    <a:pt x="15240" y="768350"/>
                    <a:pt x="16510" y="759460"/>
                    <a:pt x="16510" y="753110"/>
                  </a:cubicBezTo>
                  <a:cubicBezTo>
                    <a:pt x="17780" y="741680"/>
                    <a:pt x="20320" y="720090"/>
                    <a:pt x="29210" y="708660"/>
                  </a:cubicBezTo>
                  <a:cubicBezTo>
                    <a:pt x="38100" y="697230"/>
                    <a:pt x="54610" y="687070"/>
                    <a:pt x="68580" y="684530"/>
                  </a:cubicBezTo>
                  <a:cubicBezTo>
                    <a:pt x="82550" y="681990"/>
                    <a:pt x="102870" y="684530"/>
                    <a:pt x="115570" y="692150"/>
                  </a:cubicBezTo>
                  <a:cubicBezTo>
                    <a:pt x="128270" y="699770"/>
                    <a:pt x="148590" y="718820"/>
                    <a:pt x="144780" y="728980"/>
                  </a:cubicBezTo>
                  <a:cubicBezTo>
                    <a:pt x="139700" y="746760"/>
                    <a:pt x="35560" y="778510"/>
                    <a:pt x="20320" y="767080"/>
                  </a:cubicBezTo>
                  <a:cubicBezTo>
                    <a:pt x="11430" y="760730"/>
                    <a:pt x="15240" y="734060"/>
                    <a:pt x="21590" y="720090"/>
                  </a:cubicBezTo>
                  <a:cubicBezTo>
                    <a:pt x="29210" y="704850"/>
                    <a:pt x="53340" y="685800"/>
                    <a:pt x="69850" y="681990"/>
                  </a:cubicBezTo>
                  <a:cubicBezTo>
                    <a:pt x="85090" y="678180"/>
                    <a:pt x="102870" y="681990"/>
                    <a:pt x="115570" y="689610"/>
                  </a:cubicBezTo>
                  <a:cubicBezTo>
                    <a:pt x="128270" y="697230"/>
                    <a:pt x="146050" y="723900"/>
                    <a:pt x="144780" y="726440"/>
                  </a:cubicBezTo>
                  <a:cubicBezTo>
                    <a:pt x="143510" y="727710"/>
                    <a:pt x="132080" y="716280"/>
                    <a:pt x="129540" y="718820"/>
                  </a:cubicBezTo>
                  <a:cubicBezTo>
                    <a:pt x="123190" y="722630"/>
                    <a:pt x="147320" y="777240"/>
                    <a:pt x="137160" y="784860"/>
                  </a:cubicBezTo>
                  <a:cubicBezTo>
                    <a:pt x="125730" y="793750"/>
                    <a:pt x="64770" y="775970"/>
                    <a:pt x="54610" y="753110"/>
                  </a:cubicBezTo>
                  <a:cubicBezTo>
                    <a:pt x="39370" y="717550"/>
                    <a:pt x="109220" y="585470"/>
                    <a:pt x="143510" y="552450"/>
                  </a:cubicBezTo>
                  <a:cubicBezTo>
                    <a:pt x="162560" y="534670"/>
                    <a:pt x="186690" y="528320"/>
                    <a:pt x="205740" y="529590"/>
                  </a:cubicBezTo>
                  <a:cubicBezTo>
                    <a:pt x="223520" y="530860"/>
                    <a:pt x="238760" y="543560"/>
                    <a:pt x="256540" y="558800"/>
                  </a:cubicBezTo>
                  <a:cubicBezTo>
                    <a:pt x="281940" y="580390"/>
                    <a:pt x="317500" y="629920"/>
                    <a:pt x="335280" y="659130"/>
                  </a:cubicBezTo>
                  <a:cubicBezTo>
                    <a:pt x="347980" y="679450"/>
                    <a:pt x="360680" y="697230"/>
                    <a:pt x="360680" y="716280"/>
                  </a:cubicBezTo>
                  <a:cubicBezTo>
                    <a:pt x="360680" y="734060"/>
                    <a:pt x="346710" y="759460"/>
                    <a:pt x="334010" y="769620"/>
                  </a:cubicBezTo>
                  <a:cubicBezTo>
                    <a:pt x="322580" y="778510"/>
                    <a:pt x="304800" y="783590"/>
                    <a:pt x="289560" y="781050"/>
                  </a:cubicBezTo>
                  <a:cubicBezTo>
                    <a:pt x="273050" y="778510"/>
                    <a:pt x="251460" y="767080"/>
                    <a:pt x="240030" y="748030"/>
                  </a:cubicBezTo>
                  <a:cubicBezTo>
                    <a:pt x="222250" y="718820"/>
                    <a:pt x="223520" y="652780"/>
                    <a:pt x="220980" y="605790"/>
                  </a:cubicBezTo>
                  <a:cubicBezTo>
                    <a:pt x="218440" y="558800"/>
                    <a:pt x="205740" y="491490"/>
                    <a:pt x="223520" y="467360"/>
                  </a:cubicBezTo>
                  <a:cubicBezTo>
                    <a:pt x="234950" y="450850"/>
                    <a:pt x="261620" y="445770"/>
                    <a:pt x="278130" y="447040"/>
                  </a:cubicBezTo>
                  <a:cubicBezTo>
                    <a:pt x="292100" y="448310"/>
                    <a:pt x="308610" y="458470"/>
                    <a:pt x="317500" y="468630"/>
                  </a:cubicBezTo>
                  <a:cubicBezTo>
                    <a:pt x="326390" y="478790"/>
                    <a:pt x="331470" y="487680"/>
                    <a:pt x="332740" y="509270"/>
                  </a:cubicBezTo>
                  <a:cubicBezTo>
                    <a:pt x="337820" y="579120"/>
                    <a:pt x="293370" y="920750"/>
                    <a:pt x="236220" y="967740"/>
                  </a:cubicBezTo>
                  <a:cubicBezTo>
                    <a:pt x="210820" y="989330"/>
                    <a:pt x="165100" y="990600"/>
                    <a:pt x="144780" y="969010"/>
                  </a:cubicBezTo>
                  <a:cubicBezTo>
                    <a:pt x="93980" y="915670"/>
                    <a:pt x="148590" y="468630"/>
                    <a:pt x="181610" y="402590"/>
                  </a:cubicBezTo>
                  <a:cubicBezTo>
                    <a:pt x="190500" y="384810"/>
                    <a:pt x="200660" y="379730"/>
                    <a:pt x="213360" y="375920"/>
                  </a:cubicBezTo>
                  <a:cubicBezTo>
                    <a:pt x="226060" y="372110"/>
                    <a:pt x="243840" y="373380"/>
                    <a:pt x="255270" y="378460"/>
                  </a:cubicBezTo>
                  <a:cubicBezTo>
                    <a:pt x="266700" y="383540"/>
                    <a:pt x="279400" y="397510"/>
                    <a:pt x="284480" y="407670"/>
                  </a:cubicBezTo>
                  <a:cubicBezTo>
                    <a:pt x="289560" y="416560"/>
                    <a:pt x="289560" y="422910"/>
                    <a:pt x="289560" y="435610"/>
                  </a:cubicBezTo>
                  <a:cubicBezTo>
                    <a:pt x="288290" y="468630"/>
                    <a:pt x="259080" y="539750"/>
                    <a:pt x="247650" y="603250"/>
                  </a:cubicBezTo>
                  <a:cubicBezTo>
                    <a:pt x="233680" y="684530"/>
                    <a:pt x="237490" y="836930"/>
                    <a:pt x="220980" y="883920"/>
                  </a:cubicBezTo>
                  <a:cubicBezTo>
                    <a:pt x="214630" y="901700"/>
                    <a:pt x="208280" y="909320"/>
                    <a:pt x="198120" y="916940"/>
                  </a:cubicBezTo>
                  <a:cubicBezTo>
                    <a:pt x="187960" y="924560"/>
                    <a:pt x="171450" y="928370"/>
                    <a:pt x="158750" y="927100"/>
                  </a:cubicBezTo>
                  <a:cubicBezTo>
                    <a:pt x="146050" y="925830"/>
                    <a:pt x="130810" y="918210"/>
                    <a:pt x="121920" y="908050"/>
                  </a:cubicBezTo>
                  <a:cubicBezTo>
                    <a:pt x="113030" y="899160"/>
                    <a:pt x="107950" y="869950"/>
                    <a:pt x="107950" y="869950"/>
                  </a:cubicBezTo>
                </a:path>
              </a:pathLst>
            </a:custGeom>
            <a:solidFill>
              <a:srgbClr val="FFFFFF"/>
            </a:solidFill>
            <a:ln cap="sq">
              <a:noFill/>
              <a:prstDash val="solid"/>
              <a:miter/>
            </a:ln>
          </p:spPr>
        </p:sp>
      </p:grpSp>
      <p:grpSp>
        <p:nvGrpSpPr>
          <p:cNvPr name="Group 14" id="14"/>
          <p:cNvGrpSpPr/>
          <p:nvPr/>
        </p:nvGrpSpPr>
        <p:grpSpPr>
          <a:xfrm rot="0">
            <a:off x="9446556" y="2454656"/>
            <a:ext cx="736261" cy="346795"/>
            <a:chOff x="0" y="0"/>
            <a:chExt cx="1380490" cy="650240"/>
          </a:xfrm>
        </p:grpSpPr>
        <p:sp>
          <p:nvSpPr>
            <p:cNvPr name="Freeform 15" id="15"/>
            <p:cNvSpPr/>
            <p:nvPr/>
          </p:nvSpPr>
          <p:spPr>
            <a:xfrm flipH="false" flipV="false" rot="0">
              <a:off x="49530" y="46990"/>
              <a:ext cx="1285240" cy="566420"/>
            </a:xfrm>
            <a:custGeom>
              <a:avLst/>
              <a:gdLst/>
              <a:ahLst/>
              <a:cxnLst/>
              <a:rect r="r" b="b" t="t" l="l"/>
              <a:pathLst>
                <a:path h="566420" w="1285240">
                  <a:moveTo>
                    <a:pt x="749300" y="383540"/>
                  </a:moveTo>
                  <a:cubicBezTo>
                    <a:pt x="426720" y="410210"/>
                    <a:pt x="303530" y="416560"/>
                    <a:pt x="262890" y="407670"/>
                  </a:cubicBezTo>
                  <a:cubicBezTo>
                    <a:pt x="248920" y="405130"/>
                    <a:pt x="243840" y="402590"/>
                    <a:pt x="236220" y="394970"/>
                  </a:cubicBezTo>
                  <a:cubicBezTo>
                    <a:pt x="227330" y="386080"/>
                    <a:pt x="218440" y="369570"/>
                    <a:pt x="217170" y="356870"/>
                  </a:cubicBezTo>
                  <a:cubicBezTo>
                    <a:pt x="215900" y="342900"/>
                    <a:pt x="219710" y="326390"/>
                    <a:pt x="227330" y="314960"/>
                  </a:cubicBezTo>
                  <a:cubicBezTo>
                    <a:pt x="234950" y="303530"/>
                    <a:pt x="247650" y="294640"/>
                    <a:pt x="262890" y="290830"/>
                  </a:cubicBezTo>
                  <a:cubicBezTo>
                    <a:pt x="281940" y="285750"/>
                    <a:pt x="302260" y="292100"/>
                    <a:pt x="335280" y="298450"/>
                  </a:cubicBezTo>
                  <a:cubicBezTo>
                    <a:pt x="414020" y="313690"/>
                    <a:pt x="648970" y="363220"/>
                    <a:pt x="727710" y="406400"/>
                  </a:cubicBezTo>
                  <a:cubicBezTo>
                    <a:pt x="768350" y="427990"/>
                    <a:pt x="803910" y="453390"/>
                    <a:pt x="808990" y="477520"/>
                  </a:cubicBezTo>
                  <a:cubicBezTo>
                    <a:pt x="812800" y="495300"/>
                    <a:pt x="796290" y="520700"/>
                    <a:pt x="782320" y="533400"/>
                  </a:cubicBezTo>
                  <a:cubicBezTo>
                    <a:pt x="768350" y="546100"/>
                    <a:pt x="754380" y="548640"/>
                    <a:pt x="723900" y="552450"/>
                  </a:cubicBezTo>
                  <a:cubicBezTo>
                    <a:pt x="632460" y="566420"/>
                    <a:pt x="222250" y="557530"/>
                    <a:pt x="157480" y="539750"/>
                  </a:cubicBezTo>
                  <a:cubicBezTo>
                    <a:pt x="142240" y="535940"/>
                    <a:pt x="139700" y="533400"/>
                    <a:pt x="132080" y="525780"/>
                  </a:cubicBezTo>
                  <a:cubicBezTo>
                    <a:pt x="123190" y="516890"/>
                    <a:pt x="114300" y="500380"/>
                    <a:pt x="113030" y="487680"/>
                  </a:cubicBezTo>
                  <a:cubicBezTo>
                    <a:pt x="111760" y="473710"/>
                    <a:pt x="115570" y="457200"/>
                    <a:pt x="123190" y="445770"/>
                  </a:cubicBezTo>
                  <a:cubicBezTo>
                    <a:pt x="130810" y="434340"/>
                    <a:pt x="138430" y="429260"/>
                    <a:pt x="157480" y="421640"/>
                  </a:cubicBezTo>
                  <a:cubicBezTo>
                    <a:pt x="218440" y="398780"/>
                    <a:pt x="532130" y="347980"/>
                    <a:pt x="577850" y="383540"/>
                  </a:cubicBezTo>
                  <a:cubicBezTo>
                    <a:pt x="595630" y="397510"/>
                    <a:pt x="595630" y="436880"/>
                    <a:pt x="586740" y="449580"/>
                  </a:cubicBezTo>
                  <a:cubicBezTo>
                    <a:pt x="577850" y="462280"/>
                    <a:pt x="553720" y="462280"/>
                    <a:pt x="525780" y="463550"/>
                  </a:cubicBezTo>
                  <a:cubicBezTo>
                    <a:pt x="459740" y="466090"/>
                    <a:pt x="275590" y="419100"/>
                    <a:pt x="198120" y="412750"/>
                  </a:cubicBezTo>
                  <a:cubicBezTo>
                    <a:pt x="154940" y="408940"/>
                    <a:pt x="123190" y="416560"/>
                    <a:pt x="97790" y="411480"/>
                  </a:cubicBezTo>
                  <a:cubicBezTo>
                    <a:pt x="81280" y="407670"/>
                    <a:pt x="67310" y="402590"/>
                    <a:pt x="57150" y="394970"/>
                  </a:cubicBezTo>
                  <a:cubicBezTo>
                    <a:pt x="49530" y="388620"/>
                    <a:pt x="43180" y="381000"/>
                    <a:pt x="40640" y="370840"/>
                  </a:cubicBezTo>
                  <a:cubicBezTo>
                    <a:pt x="36830" y="358140"/>
                    <a:pt x="36830" y="339090"/>
                    <a:pt x="41910" y="326390"/>
                  </a:cubicBezTo>
                  <a:cubicBezTo>
                    <a:pt x="46990" y="313690"/>
                    <a:pt x="52070" y="300990"/>
                    <a:pt x="71120" y="293370"/>
                  </a:cubicBezTo>
                  <a:cubicBezTo>
                    <a:pt x="134620" y="266700"/>
                    <a:pt x="500380" y="299720"/>
                    <a:pt x="570230" y="322580"/>
                  </a:cubicBezTo>
                  <a:cubicBezTo>
                    <a:pt x="590550" y="328930"/>
                    <a:pt x="599440" y="335280"/>
                    <a:pt x="607060" y="346710"/>
                  </a:cubicBezTo>
                  <a:cubicBezTo>
                    <a:pt x="614680" y="358140"/>
                    <a:pt x="619760" y="375920"/>
                    <a:pt x="618490" y="389890"/>
                  </a:cubicBezTo>
                  <a:cubicBezTo>
                    <a:pt x="617220" y="403860"/>
                    <a:pt x="608330" y="420370"/>
                    <a:pt x="598170" y="430530"/>
                  </a:cubicBezTo>
                  <a:cubicBezTo>
                    <a:pt x="588010" y="439420"/>
                    <a:pt x="579120" y="443230"/>
                    <a:pt x="557530" y="447040"/>
                  </a:cubicBezTo>
                  <a:cubicBezTo>
                    <a:pt x="494030" y="459740"/>
                    <a:pt x="234950" y="462280"/>
                    <a:pt x="156210" y="448310"/>
                  </a:cubicBezTo>
                  <a:cubicBezTo>
                    <a:pt x="121920" y="441960"/>
                    <a:pt x="96520" y="441960"/>
                    <a:pt x="85090" y="422910"/>
                  </a:cubicBezTo>
                  <a:cubicBezTo>
                    <a:pt x="71120" y="398780"/>
                    <a:pt x="78740" y="328930"/>
                    <a:pt x="105410" y="302260"/>
                  </a:cubicBezTo>
                  <a:cubicBezTo>
                    <a:pt x="138430" y="267970"/>
                    <a:pt x="248920" y="270510"/>
                    <a:pt x="300990" y="264160"/>
                  </a:cubicBezTo>
                  <a:cubicBezTo>
                    <a:pt x="334010" y="260350"/>
                    <a:pt x="347980" y="266700"/>
                    <a:pt x="384810" y="261620"/>
                  </a:cubicBezTo>
                  <a:cubicBezTo>
                    <a:pt x="463550" y="251460"/>
                    <a:pt x="657860" y="187960"/>
                    <a:pt x="744220" y="177800"/>
                  </a:cubicBezTo>
                  <a:cubicBezTo>
                    <a:pt x="792480" y="172720"/>
                    <a:pt x="831850" y="168910"/>
                    <a:pt x="858520" y="177800"/>
                  </a:cubicBezTo>
                  <a:cubicBezTo>
                    <a:pt x="876300" y="182880"/>
                    <a:pt x="889000" y="191770"/>
                    <a:pt x="896620" y="204470"/>
                  </a:cubicBezTo>
                  <a:cubicBezTo>
                    <a:pt x="905510" y="219710"/>
                    <a:pt x="910590" y="247650"/>
                    <a:pt x="904240" y="264160"/>
                  </a:cubicBezTo>
                  <a:cubicBezTo>
                    <a:pt x="897890" y="280670"/>
                    <a:pt x="881380" y="295910"/>
                    <a:pt x="858520" y="304800"/>
                  </a:cubicBezTo>
                  <a:cubicBezTo>
                    <a:pt x="815340" y="321310"/>
                    <a:pt x="732790" y="300990"/>
                    <a:pt x="643890" y="304800"/>
                  </a:cubicBezTo>
                  <a:cubicBezTo>
                    <a:pt x="495300" y="309880"/>
                    <a:pt x="130810" y="367030"/>
                    <a:pt x="52070" y="349250"/>
                  </a:cubicBezTo>
                  <a:cubicBezTo>
                    <a:pt x="30480" y="344170"/>
                    <a:pt x="22860" y="337820"/>
                    <a:pt x="13970" y="327660"/>
                  </a:cubicBezTo>
                  <a:cubicBezTo>
                    <a:pt x="5080" y="317500"/>
                    <a:pt x="0" y="299720"/>
                    <a:pt x="1270" y="285750"/>
                  </a:cubicBezTo>
                  <a:cubicBezTo>
                    <a:pt x="2540" y="271780"/>
                    <a:pt x="8890" y="255270"/>
                    <a:pt x="17780" y="246380"/>
                  </a:cubicBezTo>
                  <a:cubicBezTo>
                    <a:pt x="26670" y="236220"/>
                    <a:pt x="35560" y="232410"/>
                    <a:pt x="57150" y="228600"/>
                  </a:cubicBezTo>
                  <a:cubicBezTo>
                    <a:pt x="124460" y="217170"/>
                    <a:pt x="377190" y="265430"/>
                    <a:pt x="506730" y="274320"/>
                  </a:cubicBezTo>
                  <a:cubicBezTo>
                    <a:pt x="605790" y="281940"/>
                    <a:pt x="718820" y="275590"/>
                    <a:pt x="768350" y="285750"/>
                  </a:cubicBezTo>
                  <a:cubicBezTo>
                    <a:pt x="788670" y="289560"/>
                    <a:pt x="800100" y="293370"/>
                    <a:pt x="810260" y="302260"/>
                  </a:cubicBezTo>
                  <a:cubicBezTo>
                    <a:pt x="820420" y="311150"/>
                    <a:pt x="829310" y="327660"/>
                    <a:pt x="830580" y="341630"/>
                  </a:cubicBezTo>
                  <a:cubicBezTo>
                    <a:pt x="831850" y="355600"/>
                    <a:pt x="828040" y="373380"/>
                    <a:pt x="820420" y="384810"/>
                  </a:cubicBezTo>
                  <a:cubicBezTo>
                    <a:pt x="812800" y="396240"/>
                    <a:pt x="802640" y="406400"/>
                    <a:pt x="783590" y="410210"/>
                  </a:cubicBezTo>
                  <a:cubicBezTo>
                    <a:pt x="744220" y="419100"/>
                    <a:pt x="661670" y="386080"/>
                    <a:pt x="580390" y="379730"/>
                  </a:cubicBezTo>
                  <a:cubicBezTo>
                    <a:pt x="462280" y="369570"/>
                    <a:pt x="208280" y="392430"/>
                    <a:pt x="144780" y="372110"/>
                  </a:cubicBezTo>
                  <a:cubicBezTo>
                    <a:pt x="124460" y="365760"/>
                    <a:pt x="116840" y="359410"/>
                    <a:pt x="109220" y="347980"/>
                  </a:cubicBezTo>
                  <a:cubicBezTo>
                    <a:pt x="101600" y="334010"/>
                    <a:pt x="97790" y="307340"/>
                    <a:pt x="102870" y="292100"/>
                  </a:cubicBezTo>
                  <a:cubicBezTo>
                    <a:pt x="106680" y="278130"/>
                    <a:pt x="120650" y="265430"/>
                    <a:pt x="130810" y="259080"/>
                  </a:cubicBezTo>
                  <a:cubicBezTo>
                    <a:pt x="139700" y="254000"/>
                    <a:pt x="143510" y="254000"/>
                    <a:pt x="160020" y="252730"/>
                  </a:cubicBezTo>
                  <a:cubicBezTo>
                    <a:pt x="234950" y="245110"/>
                    <a:pt x="660400" y="261620"/>
                    <a:pt x="803910" y="252730"/>
                  </a:cubicBezTo>
                  <a:cubicBezTo>
                    <a:pt x="876300" y="247650"/>
                    <a:pt x="930910" y="226060"/>
                    <a:pt x="967740" y="231140"/>
                  </a:cubicBezTo>
                  <a:cubicBezTo>
                    <a:pt x="986790" y="233680"/>
                    <a:pt x="999490" y="238760"/>
                    <a:pt x="1009650" y="247650"/>
                  </a:cubicBezTo>
                  <a:cubicBezTo>
                    <a:pt x="1019810" y="256540"/>
                    <a:pt x="1028700" y="273050"/>
                    <a:pt x="1029970" y="287020"/>
                  </a:cubicBezTo>
                  <a:cubicBezTo>
                    <a:pt x="1031240" y="300990"/>
                    <a:pt x="1027430" y="318770"/>
                    <a:pt x="1019810" y="330200"/>
                  </a:cubicBezTo>
                  <a:cubicBezTo>
                    <a:pt x="1012190" y="341630"/>
                    <a:pt x="1000760" y="351790"/>
                    <a:pt x="982980" y="355600"/>
                  </a:cubicBezTo>
                  <a:cubicBezTo>
                    <a:pt x="946150" y="363220"/>
                    <a:pt x="872490" y="330200"/>
                    <a:pt x="800100" y="321310"/>
                  </a:cubicBezTo>
                  <a:cubicBezTo>
                    <a:pt x="694690" y="308610"/>
                    <a:pt x="472440" y="317500"/>
                    <a:pt x="408940" y="303530"/>
                  </a:cubicBezTo>
                  <a:cubicBezTo>
                    <a:pt x="387350" y="298450"/>
                    <a:pt x="378460" y="294640"/>
                    <a:pt x="368300" y="287020"/>
                  </a:cubicBezTo>
                  <a:cubicBezTo>
                    <a:pt x="360680" y="280670"/>
                    <a:pt x="354330" y="273050"/>
                    <a:pt x="351790" y="262890"/>
                  </a:cubicBezTo>
                  <a:cubicBezTo>
                    <a:pt x="347980" y="251460"/>
                    <a:pt x="345440" y="232410"/>
                    <a:pt x="351790" y="219710"/>
                  </a:cubicBezTo>
                  <a:cubicBezTo>
                    <a:pt x="358140" y="204470"/>
                    <a:pt x="370840" y="190500"/>
                    <a:pt x="394970" y="181610"/>
                  </a:cubicBezTo>
                  <a:cubicBezTo>
                    <a:pt x="463550" y="156210"/>
                    <a:pt x="709930" y="193040"/>
                    <a:pt x="843280" y="182880"/>
                  </a:cubicBezTo>
                  <a:cubicBezTo>
                    <a:pt x="952500" y="173990"/>
                    <a:pt x="1087120" y="129540"/>
                    <a:pt x="1140460" y="134620"/>
                  </a:cubicBezTo>
                  <a:cubicBezTo>
                    <a:pt x="1160780" y="137160"/>
                    <a:pt x="1170940" y="140970"/>
                    <a:pt x="1181100" y="149860"/>
                  </a:cubicBezTo>
                  <a:cubicBezTo>
                    <a:pt x="1191260" y="158750"/>
                    <a:pt x="1198880" y="175260"/>
                    <a:pt x="1201420" y="187960"/>
                  </a:cubicBezTo>
                  <a:cubicBezTo>
                    <a:pt x="1203960" y="198120"/>
                    <a:pt x="1202690" y="208280"/>
                    <a:pt x="1198880" y="217170"/>
                  </a:cubicBezTo>
                  <a:cubicBezTo>
                    <a:pt x="1193800" y="228600"/>
                    <a:pt x="1188720" y="242570"/>
                    <a:pt x="1170940" y="250190"/>
                  </a:cubicBezTo>
                  <a:cubicBezTo>
                    <a:pt x="1120140" y="271780"/>
                    <a:pt x="934720" y="226060"/>
                    <a:pt x="817880" y="229870"/>
                  </a:cubicBezTo>
                  <a:cubicBezTo>
                    <a:pt x="702310" y="233680"/>
                    <a:pt x="551180" y="275590"/>
                    <a:pt x="474980" y="275590"/>
                  </a:cubicBezTo>
                  <a:cubicBezTo>
                    <a:pt x="436880" y="275590"/>
                    <a:pt x="411480" y="271780"/>
                    <a:pt x="389890" y="264160"/>
                  </a:cubicBezTo>
                  <a:cubicBezTo>
                    <a:pt x="374650" y="259080"/>
                    <a:pt x="361950" y="252730"/>
                    <a:pt x="355600" y="241300"/>
                  </a:cubicBezTo>
                  <a:cubicBezTo>
                    <a:pt x="347980" y="227330"/>
                    <a:pt x="345440" y="199390"/>
                    <a:pt x="350520" y="184150"/>
                  </a:cubicBezTo>
                  <a:cubicBezTo>
                    <a:pt x="355600" y="171450"/>
                    <a:pt x="367030" y="158750"/>
                    <a:pt x="379730" y="153670"/>
                  </a:cubicBezTo>
                  <a:cubicBezTo>
                    <a:pt x="394970" y="147320"/>
                    <a:pt x="436880" y="154940"/>
                    <a:pt x="436880" y="154940"/>
                  </a:cubicBezTo>
                  <a:cubicBezTo>
                    <a:pt x="436880" y="156210"/>
                    <a:pt x="373380" y="160020"/>
                    <a:pt x="373380" y="157480"/>
                  </a:cubicBezTo>
                  <a:cubicBezTo>
                    <a:pt x="373380" y="153670"/>
                    <a:pt x="415290" y="138430"/>
                    <a:pt x="450850" y="133350"/>
                  </a:cubicBezTo>
                  <a:cubicBezTo>
                    <a:pt x="525780" y="121920"/>
                    <a:pt x="713740" y="128270"/>
                    <a:pt x="808990" y="134620"/>
                  </a:cubicBezTo>
                  <a:cubicBezTo>
                    <a:pt x="872490" y="138430"/>
                    <a:pt x="922020" y="147320"/>
                    <a:pt x="966470" y="154940"/>
                  </a:cubicBezTo>
                  <a:cubicBezTo>
                    <a:pt x="1000760" y="161290"/>
                    <a:pt x="1037590" y="156210"/>
                    <a:pt x="1055370" y="173990"/>
                  </a:cubicBezTo>
                  <a:cubicBezTo>
                    <a:pt x="1073150" y="191770"/>
                    <a:pt x="1083310" y="242570"/>
                    <a:pt x="1071880" y="261620"/>
                  </a:cubicBezTo>
                  <a:cubicBezTo>
                    <a:pt x="1060450" y="281940"/>
                    <a:pt x="1029970" y="284480"/>
                    <a:pt x="988060" y="292100"/>
                  </a:cubicBezTo>
                  <a:cubicBezTo>
                    <a:pt x="880110" y="311150"/>
                    <a:pt x="459740" y="325120"/>
                    <a:pt x="388620" y="294640"/>
                  </a:cubicBezTo>
                  <a:cubicBezTo>
                    <a:pt x="369570" y="287020"/>
                    <a:pt x="364490" y="275590"/>
                    <a:pt x="359410" y="264160"/>
                  </a:cubicBezTo>
                  <a:cubicBezTo>
                    <a:pt x="355600" y="255270"/>
                    <a:pt x="354330" y="246380"/>
                    <a:pt x="355600" y="236220"/>
                  </a:cubicBezTo>
                  <a:cubicBezTo>
                    <a:pt x="356870" y="224790"/>
                    <a:pt x="365760" y="207010"/>
                    <a:pt x="373380" y="198120"/>
                  </a:cubicBezTo>
                  <a:cubicBezTo>
                    <a:pt x="379730" y="190500"/>
                    <a:pt x="386080" y="186690"/>
                    <a:pt x="397510" y="184150"/>
                  </a:cubicBezTo>
                  <a:cubicBezTo>
                    <a:pt x="415290" y="179070"/>
                    <a:pt x="440690" y="185420"/>
                    <a:pt x="476250" y="181610"/>
                  </a:cubicBezTo>
                  <a:cubicBezTo>
                    <a:pt x="554990" y="172720"/>
                    <a:pt x="745490" y="125730"/>
                    <a:pt x="848360" y="113030"/>
                  </a:cubicBezTo>
                  <a:cubicBezTo>
                    <a:pt x="919480" y="104140"/>
                    <a:pt x="1008380" y="78740"/>
                    <a:pt x="1031240" y="100330"/>
                  </a:cubicBezTo>
                  <a:cubicBezTo>
                    <a:pt x="1046480" y="114300"/>
                    <a:pt x="1047750" y="154940"/>
                    <a:pt x="1028700" y="175260"/>
                  </a:cubicBezTo>
                  <a:cubicBezTo>
                    <a:pt x="976630" y="232410"/>
                    <a:pt x="534670" y="284480"/>
                    <a:pt x="461010" y="251460"/>
                  </a:cubicBezTo>
                  <a:cubicBezTo>
                    <a:pt x="436880" y="240030"/>
                    <a:pt x="426720" y="218440"/>
                    <a:pt x="425450" y="199390"/>
                  </a:cubicBezTo>
                  <a:cubicBezTo>
                    <a:pt x="424180" y="179070"/>
                    <a:pt x="440690" y="148590"/>
                    <a:pt x="463550" y="132080"/>
                  </a:cubicBezTo>
                  <a:cubicBezTo>
                    <a:pt x="495300" y="109220"/>
                    <a:pt x="558800" y="110490"/>
                    <a:pt x="617220" y="101600"/>
                  </a:cubicBezTo>
                  <a:cubicBezTo>
                    <a:pt x="694690" y="90170"/>
                    <a:pt x="843280" y="63500"/>
                    <a:pt x="890270" y="74930"/>
                  </a:cubicBezTo>
                  <a:cubicBezTo>
                    <a:pt x="909320" y="80010"/>
                    <a:pt x="918210" y="87630"/>
                    <a:pt x="925830" y="97790"/>
                  </a:cubicBezTo>
                  <a:cubicBezTo>
                    <a:pt x="933450" y="109220"/>
                    <a:pt x="938530" y="127000"/>
                    <a:pt x="938530" y="139700"/>
                  </a:cubicBezTo>
                  <a:cubicBezTo>
                    <a:pt x="938530" y="149860"/>
                    <a:pt x="934720" y="158750"/>
                    <a:pt x="928370" y="167640"/>
                  </a:cubicBezTo>
                  <a:cubicBezTo>
                    <a:pt x="920750" y="177800"/>
                    <a:pt x="913130" y="184150"/>
                    <a:pt x="894080" y="193040"/>
                  </a:cubicBezTo>
                  <a:cubicBezTo>
                    <a:pt x="828040" y="222250"/>
                    <a:pt x="501650" y="292100"/>
                    <a:pt x="421640" y="284480"/>
                  </a:cubicBezTo>
                  <a:cubicBezTo>
                    <a:pt x="393700" y="281940"/>
                    <a:pt x="378460" y="274320"/>
                    <a:pt x="367030" y="262890"/>
                  </a:cubicBezTo>
                  <a:cubicBezTo>
                    <a:pt x="356870" y="252730"/>
                    <a:pt x="351790" y="236220"/>
                    <a:pt x="351790" y="222250"/>
                  </a:cubicBezTo>
                  <a:cubicBezTo>
                    <a:pt x="351790" y="208280"/>
                    <a:pt x="355600" y="193040"/>
                    <a:pt x="367030" y="180340"/>
                  </a:cubicBezTo>
                  <a:cubicBezTo>
                    <a:pt x="386080" y="160020"/>
                    <a:pt x="438150" y="148590"/>
                    <a:pt x="477520" y="135890"/>
                  </a:cubicBezTo>
                  <a:cubicBezTo>
                    <a:pt x="518160" y="123190"/>
                    <a:pt x="552450" y="113030"/>
                    <a:pt x="607060" y="105410"/>
                  </a:cubicBezTo>
                  <a:cubicBezTo>
                    <a:pt x="699770" y="92710"/>
                    <a:pt x="909320" y="77470"/>
                    <a:pt x="984250" y="85090"/>
                  </a:cubicBezTo>
                  <a:cubicBezTo>
                    <a:pt x="1017270" y="88900"/>
                    <a:pt x="1028700" y="91440"/>
                    <a:pt x="1052830" y="102870"/>
                  </a:cubicBezTo>
                  <a:cubicBezTo>
                    <a:pt x="1088390" y="119380"/>
                    <a:pt x="1134110" y="156210"/>
                    <a:pt x="1169670" y="185420"/>
                  </a:cubicBezTo>
                  <a:cubicBezTo>
                    <a:pt x="1203960" y="213360"/>
                    <a:pt x="1252220" y="246380"/>
                    <a:pt x="1263650" y="276860"/>
                  </a:cubicBezTo>
                  <a:cubicBezTo>
                    <a:pt x="1271270" y="298450"/>
                    <a:pt x="1267460" y="325120"/>
                    <a:pt x="1257300" y="342900"/>
                  </a:cubicBezTo>
                  <a:cubicBezTo>
                    <a:pt x="1247140" y="361950"/>
                    <a:pt x="1225550" y="381000"/>
                    <a:pt x="1205230" y="387350"/>
                  </a:cubicBezTo>
                  <a:cubicBezTo>
                    <a:pt x="1182370" y="394970"/>
                    <a:pt x="1149350" y="388620"/>
                    <a:pt x="1126490" y="379730"/>
                  </a:cubicBezTo>
                  <a:cubicBezTo>
                    <a:pt x="1104900" y="370840"/>
                    <a:pt x="1083310" y="354330"/>
                    <a:pt x="1070610" y="335280"/>
                  </a:cubicBezTo>
                  <a:cubicBezTo>
                    <a:pt x="1057910" y="316230"/>
                    <a:pt x="1050290" y="292100"/>
                    <a:pt x="1050290" y="264160"/>
                  </a:cubicBezTo>
                  <a:cubicBezTo>
                    <a:pt x="1049020" y="226060"/>
                    <a:pt x="1059180" y="157480"/>
                    <a:pt x="1084580" y="124460"/>
                  </a:cubicBezTo>
                  <a:cubicBezTo>
                    <a:pt x="1108710" y="93980"/>
                    <a:pt x="1163320" y="58420"/>
                    <a:pt x="1195070" y="66040"/>
                  </a:cubicBezTo>
                  <a:cubicBezTo>
                    <a:pt x="1229360" y="73660"/>
                    <a:pt x="1271270" y="149860"/>
                    <a:pt x="1280160" y="184150"/>
                  </a:cubicBezTo>
                  <a:cubicBezTo>
                    <a:pt x="1285240" y="205740"/>
                    <a:pt x="1283970" y="226060"/>
                    <a:pt x="1273810" y="242570"/>
                  </a:cubicBezTo>
                  <a:cubicBezTo>
                    <a:pt x="1262380" y="262890"/>
                    <a:pt x="1243330" y="284480"/>
                    <a:pt x="1207770" y="292100"/>
                  </a:cubicBezTo>
                  <a:cubicBezTo>
                    <a:pt x="1118870" y="311150"/>
                    <a:pt x="835660" y="177800"/>
                    <a:pt x="684530" y="172720"/>
                  </a:cubicBezTo>
                  <a:cubicBezTo>
                    <a:pt x="570230" y="168910"/>
                    <a:pt x="431800" y="232410"/>
                    <a:pt x="379730" y="220980"/>
                  </a:cubicBezTo>
                  <a:cubicBezTo>
                    <a:pt x="359410" y="215900"/>
                    <a:pt x="347980" y="207010"/>
                    <a:pt x="340360" y="194310"/>
                  </a:cubicBezTo>
                  <a:cubicBezTo>
                    <a:pt x="331470" y="179070"/>
                    <a:pt x="327660" y="148590"/>
                    <a:pt x="332740" y="132080"/>
                  </a:cubicBezTo>
                  <a:cubicBezTo>
                    <a:pt x="337820" y="116840"/>
                    <a:pt x="342900" y="106680"/>
                    <a:pt x="364490" y="96520"/>
                  </a:cubicBezTo>
                  <a:cubicBezTo>
                    <a:pt x="448310" y="57150"/>
                    <a:pt x="1079500" y="16510"/>
                    <a:pt x="1117600" y="67310"/>
                  </a:cubicBezTo>
                  <a:cubicBezTo>
                    <a:pt x="1129030" y="82550"/>
                    <a:pt x="1090930" y="120650"/>
                    <a:pt x="1097280" y="127000"/>
                  </a:cubicBezTo>
                  <a:cubicBezTo>
                    <a:pt x="1103630" y="133350"/>
                    <a:pt x="1151890" y="106680"/>
                    <a:pt x="1154430" y="110490"/>
                  </a:cubicBezTo>
                  <a:cubicBezTo>
                    <a:pt x="1156970" y="114300"/>
                    <a:pt x="1132840" y="135890"/>
                    <a:pt x="1107440" y="153670"/>
                  </a:cubicBezTo>
                  <a:cubicBezTo>
                    <a:pt x="1035050" y="205740"/>
                    <a:pt x="704850" y="358140"/>
                    <a:pt x="647700" y="401320"/>
                  </a:cubicBezTo>
                  <a:cubicBezTo>
                    <a:pt x="632460" y="412750"/>
                    <a:pt x="632460" y="421640"/>
                    <a:pt x="622300" y="426720"/>
                  </a:cubicBezTo>
                  <a:cubicBezTo>
                    <a:pt x="610870" y="431800"/>
                    <a:pt x="590550" y="431800"/>
                    <a:pt x="577850" y="427990"/>
                  </a:cubicBezTo>
                  <a:cubicBezTo>
                    <a:pt x="567690" y="425450"/>
                    <a:pt x="558800" y="420370"/>
                    <a:pt x="552450" y="411480"/>
                  </a:cubicBezTo>
                  <a:cubicBezTo>
                    <a:pt x="543560" y="398780"/>
                    <a:pt x="535940" y="369570"/>
                    <a:pt x="537210" y="354330"/>
                  </a:cubicBezTo>
                  <a:cubicBezTo>
                    <a:pt x="538480" y="344170"/>
                    <a:pt x="539750" y="334010"/>
                    <a:pt x="549910" y="327660"/>
                  </a:cubicBezTo>
                  <a:cubicBezTo>
                    <a:pt x="572770" y="312420"/>
                    <a:pt x="655320" y="316230"/>
                    <a:pt x="706120" y="317500"/>
                  </a:cubicBezTo>
                  <a:cubicBezTo>
                    <a:pt x="756920" y="318770"/>
                    <a:pt x="805180" y="332740"/>
                    <a:pt x="854710" y="334010"/>
                  </a:cubicBezTo>
                  <a:cubicBezTo>
                    <a:pt x="902970" y="335280"/>
                    <a:pt x="952500" y="335280"/>
                    <a:pt x="998220" y="325120"/>
                  </a:cubicBezTo>
                  <a:cubicBezTo>
                    <a:pt x="1042670" y="314960"/>
                    <a:pt x="1097280" y="274320"/>
                    <a:pt x="1127760" y="276860"/>
                  </a:cubicBezTo>
                  <a:cubicBezTo>
                    <a:pt x="1145540" y="278130"/>
                    <a:pt x="1158240" y="289560"/>
                    <a:pt x="1167130" y="298450"/>
                  </a:cubicBezTo>
                  <a:cubicBezTo>
                    <a:pt x="1174750" y="306070"/>
                    <a:pt x="1178560" y="316230"/>
                    <a:pt x="1179830" y="326390"/>
                  </a:cubicBezTo>
                  <a:cubicBezTo>
                    <a:pt x="1181100" y="339090"/>
                    <a:pt x="1178560" y="359410"/>
                    <a:pt x="1172210" y="370840"/>
                  </a:cubicBezTo>
                  <a:cubicBezTo>
                    <a:pt x="1167130" y="379730"/>
                    <a:pt x="1163320" y="384810"/>
                    <a:pt x="1150620" y="392430"/>
                  </a:cubicBezTo>
                  <a:cubicBezTo>
                    <a:pt x="1107440" y="415290"/>
                    <a:pt x="890270" y="450850"/>
                    <a:pt x="824230" y="458470"/>
                  </a:cubicBezTo>
                  <a:cubicBezTo>
                    <a:pt x="795020" y="461010"/>
                    <a:pt x="783590" y="463550"/>
                    <a:pt x="762000" y="459740"/>
                  </a:cubicBezTo>
                  <a:cubicBezTo>
                    <a:pt x="735330" y="454660"/>
                    <a:pt x="690880" y="443230"/>
                    <a:pt x="674370" y="427990"/>
                  </a:cubicBezTo>
                  <a:cubicBezTo>
                    <a:pt x="664210" y="417830"/>
                    <a:pt x="660400" y="403860"/>
                    <a:pt x="659130" y="391160"/>
                  </a:cubicBezTo>
                  <a:cubicBezTo>
                    <a:pt x="657860" y="378460"/>
                    <a:pt x="661670" y="361950"/>
                    <a:pt x="670560" y="351790"/>
                  </a:cubicBezTo>
                  <a:cubicBezTo>
                    <a:pt x="680720" y="339090"/>
                    <a:pt x="704850" y="323850"/>
                    <a:pt x="722630" y="323850"/>
                  </a:cubicBezTo>
                  <a:cubicBezTo>
                    <a:pt x="740410" y="323850"/>
                    <a:pt x="764540" y="337820"/>
                    <a:pt x="774700" y="351790"/>
                  </a:cubicBezTo>
                  <a:cubicBezTo>
                    <a:pt x="784860" y="365760"/>
                    <a:pt x="787400" y="393700"/>
                    <a:pt x="781050" y="410210"/>
                  </a:cubicBezTo>
                  <a:cubicBezTo>
                    <a:pt x="774700" y="426720"/>
                    <a:pt x="751840" y="443230"/>
                    <a:pt x="736600" y="448310"/>
                  </a:cubicBezTo>
                  <a:cubicBezTo>
                    <a:pt x="723900" y="452120"/>
                    <a:pt x="707390" y="449580"/>
                    <a:pt x="695960" y="444500"/>
                  </a:cubicBezTo>
                  <a:cubicBezTo>
                    <a:pt x="684530" y="439420"/>
                    <a:pt x="671830" y="429260"/>
                    <a:pt x="666750" y="416560"/>
                  </a:cubicBezTo>
                  <a:cubicBezTo>
                    <a:pt x="660400" y="401320"/>
                    <a:pt x="660400" y="373380"/>
                    <a:pt x="666750" y="358140"/>
                  </a:cubicBezTo>
                  <a:cubicBezTo>
                    <a:pt x="671830" y="345440"/>
                    <a:pt x="684530" y="335280"/>
                    <a:pt x="695960" y="330200"/>
                  </a:cubicBezTo>
                  <a:cubicBezTo>
                    <a:pt x="707390" y="325120"/>
                    <a:pt x="722630" y="322580"/>
                    <a:pt x="735330" y="325120"/>
                  </a:cubicBezTo>
                  <a:cubicBezTo>
                    <a:pt x="748030" y="327660"/>
                    <a:pt x="769620" y="347980"/>
                    <a:pt x="770890" y="346710"/>
                  </a:cubicBezTo>
                  <a:cubicBezTo>
                    <a:pt x="772160" y="345440"/>
                    <a:pt x="758190" y="337820"/>
                    <a:pt x="759460" y="334010"/>
                  </a:cubicBezTo>
                  <a:cubicBezTo>
                    <a:pt x="767080" y="313690"/>
                    <a:pt x="1084580" y="257810"/>
                    <a:pt x="1143000" y="280670"/>
                  </a:cubicBezTo>
                  <a:cubicBezTo>
                    <a:pt x="1165860" y="289560"/>
                    <a:pt x="1176020" y="309880"/>
                    <a:pt x="1179830" y="326390"/>
                  </a:cubicBezTo>
                  <a:cubicBezTo>
                    <a:pt x="1183640" y="340360"/>
                    <a:pt x="1178560" y="359410"/>
                    <a:pt x="1172210" y="370840"/>
                  </a:cubicBezTo>
                  <a:cubicBezTo>
                    <a:pt x="1167130" y="379730"/>
                    <a:pt x="1162050" y="384810"/>
                    <a:pt x="1150620" y="392430"/>
                  </a:cubicBezTo>
                  <a:cubicBezTo>
                    <a:pt x="1125220" y="408940"/>
                    <a:pt x="1062990" y="438150"/>
                    <a:pt x="1007110" y="449580"/>
                  </a:cubicBezTo>
                  <a:cubicBezTo>
                    <a:pt x="933450" y="463550"/>
                    <a:pt x="821690" y="459740"/>
                    <a:pt x="741680" y="452120"/>
                  </a:cubicBezTo>
                  <a:cubicBezTo>
                    <a:pt x="675640" y="445770"/>
                    <a:pt x="562610" y="419100"/>
                    <a:pt x="562610" y="412750"/>
                  </a:cubicBezTo>
                  <a:cubicBezTo>
                    <a:pt x="562610" y="407670"/>
                    <a:pt x="643890" y="401320"/>
                    <a:pt x="646430" y="407670"/>
                  </a:cubicBezTo>
                  <a:cubicBezTo>
                    <a:pt x="647700" y="411480"/>
                    <a:pt x="632460" y="422910"/>
                    <a:pt x="622300" y="426720"/>
                  </a:cubicBezTo>
                  <a:cubicBezTo>
                    <a:pt x="610870" y="430530"/>
                    <a:pt x="591820" y="433070"/>
                    <a:pt x="577850" y="427990"/>
                  </a:cubicBezTo>
                  <a:cubicBezTo>
                    <a:pt x="562610" y="421640"/>
                    <a:pt x="542290" y="400050"/>
                    <a:pt x="537210" y="384810"/>
                  </a:cubicBezTo>
                  <a:cubicBezTo>
                    <a:pt x="532130" y="370840"/>
                    <a:pt x="534670" y="354330"/>
                    <a:pt x="542290" y="340360"/>
                  </a:cubicBezTo>
                  <a:cubicBezTo>
                    <a:pt x="552450" y="321310"/>
                    <a:pt x="574040" y="309880"/>
                    <a:pt x="605790" y="287020"/>
                  </a:cubicBezTo>
                  <a:cubicBezTo>
                    <a:pt x="685800" y="231140"/>
                    <a:pt x="965200" y="78740"/>
                    <a:pt x="1047750" y="35560"/>
                  </a:cubicBezTo>
                  <a:cubicBezTo>
                    <a:pt x="1078230" y="19050"/>
                    <a:pt x="1089660" y="7620"/>
                    <a:pt x="1112520" y="3810"/>
                  </a:cubicBezTo>
                  <a:cubicBezTo>
                    <a:pt x="1135380" y="0"/>
                    <a:pt x="1165860" y="1270"/>
                    <a:pt x="1182370" y="11430"/>
                  </a:cubicBezTo>
                  <a:cubicBezTo>
                    <a:pt x="1197610" y="21590"/>
                    <a:pt x="1206500" y="43180"/>
                    <a:pt x="1214120" y="62230"/>
                  </a:cubicBezTo>
                  <a:cubicBezTo>
                    <a:pt x="1221740" y="82550"/>
                    <a:pt x="1231900" y="111760"/>
                    <a:pt x="1225550" y="132080"/>
                  </a:cubicBezTo>
                  <a:cubicBezTo>
                    <a:pt x="1219200" y="153670"/>
                    <a:pt x="1195070" y="177800"/>
                    <a:pt x="1174750" y="189230"/>
                  </a:cubicBezTo>
                  <a:cubicBezTo>
                    <a:pt x="1155700" y="200660"/>
                    <a:pt x="1140460" y="196850"/>
                    <a:pt x="1106170" y="200660"/>
                  </a:cubicBezTo>
                  <a:cubicBezTo>
                    <a:pt x="998220" y="212090"/>
                    <a:pt x="546100" y="236220"/>
                    <a:pt x="431800" y="224790"/>
                  </a:cubicBezTo>
                  <a:cubicBezTo>
                    <a:pt x="391160" y="220980"/>
                    <a:pt x="368300" y="220980"/>
                    <a:pt x="351790" y="205740"/>
                  </a:cubicBezTo>
                  <a:cubicBezTo>
                    <a:pt x="336550" y="193040"/>
                    <a:pt x="326390" y="165100"/>
                    <a:pt x="328930" y="147320"/>
                  </a:cubicBezTo>
                  <a:cubicBezTo>
                    <a:pt x="331470" y="129540"/>
                    <a:pt x="342900" y="110490"/>
                    <a:pt x="364490" y="96520"/>
                  </a:cubicBezTo>
                  <a:cubicBezTo>
                    <a:pt x="410210" y="66040"/>
                    <a:pt x="576580" y="49530"/>
                    <a:pt x="636270" y="44450"/>
                  </a:cubicBezTo>
                  <a:cubicBezTo>
                    <a:pt x="664210" y="41910"/>
                    <a:pt x="673100" y="41910"/>
                    <a:pt x="699770" y="45720"/>
                  </a:cubicBezTo>
                  <a:cubicBezTo>
                    <a:pt x="742950" y="52070"/>
                    <a:pt x="810260" y="81280"/>
                    <a:pt x="872490" y="95250"/>
                  </a:cubicBezTo>
                  <a:cubicBezTo>
                    <a:pt x="943610" y="111760"/>
                    <a:pt x="1047750" y="119380"/>
                    <a:pt x="1102360" y="137160"/>
                  </a:cubicBezTo>
                  <a:cubicBezTo>
                    <a:pt x="1134110" y="147320"/>
                    <a:pt x="1170940" y="156210"/>
                    <a:pt x="1176020" y="172720"/>
                  </a:cubicBezTo>
                  <a:cubicBezTo>
                    <a:pt x="1181100" y="186690"/>
                    <a:pt x="1155700" y="227330"/>
                    <a:pt x="1149350" y="226060"/>
                  </a:cubicBezTo>
                  <a:cubicBezTo>
                    <a:pt x="1143000" y="224790"/>
                    <a:pt x="1130300" y="170180"/>
                    <a:pt x="1139190" y="162560"/>
                  </a:cubicBezTo>
                  <a:cubicBezTo>
                    <a:pt x="1148080" y="154940"/>
                    <a:pt x="1200150" y="168910"/>
                    <a:pt x="1207770" y="185420"/>
                  </a:cubicBezTo>
                  <a:cubicBezTo>
                    <a:pt x="1216660" y="207010"/>
                    <a:pt x="1167130" y="260350"/>
                    <a:pt x="1160780" y="292100"/>
                  </a:cubicBezTo>
                  <a:cubicBezTo>
                    <a:pt x="1155700" y="314960"/>
                    <a:pt x="1168400" y="350520"/>
                    <a:pt x="1159510" y="353060"/>
                  </a:cubicBezTo>
                  <a:cubicBezTo>
                    <a:pt x="1146810" y="358140"/>
                    <a:pt x="1099820" y="276860"/>
                    <a:pt x="1070610" y="252730"/>
                  </a:cubicBezTo>
                  <a:cubicBezTo>
                    <a:pt x="1049020" y="234950"/>
                    <a:pt x="1029970" y="223520"/>
                    <a:pt x="1008380" y="215900"/>
                  </a:cubicBezTo>
                  <a:cubicBezTo>
                    <a:pt x="989330" y="209550"/>
                    <a:pt x="977900" y="208280"/>
                    <a:pt x="951230" y="207010"/>
                  </a:cubicBezTo>
                  <a:cubicBezTo>
                    <a:pt x="887730" y="204470"/>
                    <a:pt x="726440" y="212090"/>
                    <a:pt x="631190" y="227330"/>
                  </a:cubicBezTo>
                  <a:cubicBezTo>
                    <a:pt x="553720" y="240030"/>
                    <a:pt x="459740" y="281940"/>
                    <a:pt x="421640" y="284480"/>
                  </a:cubicBezTo>
                  <a:cubicBezTo>
                    <a:pt x="407670" y="285750"/>
                    <a:pt x="401320" y="284480"/>
                    <a:pt x="391160" y="280670"/>
                  </a:cubicBezTo>
                  <a:cubicBezTo>
                    <a:pt x="379730" y="275590"/>
                    <a:pt x="364490" y="264160"/>
                    <a:pt x="358140" y="251460"/>
                  </a:cubicBezTo>
                  <a:cubicBezTo>
                    <a:pt x="351790" y="238760"/>
                    <a:pt x="347980" y="220980"/>
                    <a:pt x="353060" y="207010"/>
                  </a:cubicBezTo>
                  <a:cubicBezTo>
                    <a:pt x="358140" y="191770"/>
                    <a:pt x="368300" y="177800"/>
                    <a:pt x="392430" y="163830"/>
                  </a:cubicBezTo>
                  <a:cubicBezTo>
                    <a:pt x="462280" y="125730"/>
                    <a:pt x="802640" y="68580"/>
                    <a:pt x="875030" y="73660"/>
                  </a:cubicBezTo>
                  <a:cubicBezTo>
                    <a:pt x="896620" y="74930"/>
                    <a:pt x="905510" y="78740"/>
                    <a:pt x="915670" y="87630"/>
                  </a:cubicBezTo>
                  <a:cubicBezTo>
                    <a:pt x="925830" y="96520"/>
                    <a:pt x="934720" y="111760"/>
                    <a:pt x="937260" y="124460"/>
                  </a:cubicBezTo>
                  <a:cubicBezTo>
                    <a:pt x="939800" y="138430"/>
                    <a:pt x="935990" y="156210"/>
                    <a:pt x="928370" y="167640"/>
                  </a:cubicBezTo>
                  <a:cubicBezTo>
                    <a:pt x="920750" y="179070"/>
                    <a:pt x="913130" y="185420"/>
                    <a:pt x="894080" y="193040"/>
                  </a:cubicBezTo>
                  <a:cubicBezTo>
                    <a:pt x="845820" y="212090"/>
                    <a:pt x="666750" y="228600"/>
                    <a:pt x="600710" y="222250"/>
                  </a:cubicBezTo>
                  <a:cubicBezTo>
                    <a:pt x="565150" y="218440"/>
                    <a:pt x="543560" y="210820"/>
                    <a:pt x="521970" y="198120"/>
                  </a:cubicBezTo>
                  <a:cubicBezTo>
                    <a:pt x="502920" y="186690"/>
                    <a:pt x="469900" y="166370"/>
                    <a:pt x="473710" y="152400"/>
                  </a:cubicBezTo>
                  <a:cubicBezTo>
                    <a:pt x="485140" y="115570"/>
                    <a:pt x="838200" y="78740"/>
                    <a:pt x="943610" y="74930"/>
                  </a:cubicBezTo>
                  <a:cubicBezTo>
                    <a:pt x="996950" y="73660"/>
                    <a:pt x="1029970" y="74930"/>
                    <a:pt x="1064260" y="86360"/>
                  </a:cubicBezTo>
                  <a:cubicBezTo>
                    <a:pt x="1092200" y="95250"/>
                    <a:pt x="1131570" y="109220"/>
                    <a:pt x="1134110" y="128270"/>
                  </a:cubicBezTo>
                  <a:cubicBezTo>
                    <a:pt x="1137920" y="151130"/>
                    <a:pt x="1093470" y="198120"/>
                    <a:pt x="1050290" y="219710"/>
                  </a:cubicBezTo>
                  <a:cubicBezTo>
                    <a:pt x="980440" y="254000"/>
                    <a:pt x="820420" y="233680"/>
                    <a:pt x="718820" y="248920"/>
                  </a:cubicBezTo>
                  <a:cubicBezTo>
                    <a:pt x="631190" y="261620"/>
                    <a:pt x="539750" y="298450"/>
                    <a:pt x="476250" y="300990"/>
                  </a:cubicBezTo>
                  <a:cubicBezTo>
                    <a:pt x="435610" y="302260"/>
                    <a:pt x="396240" y="302260"/>
                    <a:pt x="377190" y="287020"/>
                  </a:cubicBezTo>
                  <a:cubicBezTo>
                    <a:pt x="363220" y="275590"/>
                    <a:pt x="354330" y="252730"/>
                    <a:pt x="355600" y="236220"/>
                  </a:cubicBezTo>
                  <a:cubicBezTo>
                    <a:pt x="356870" y="219710"/>
                    <a:pt x="367030" y="201930"/>
                    <a:pt x="384810" y="190500"/>
                  </a:cubicBezTo>
                  <a:cubicBezTo>
                    <a:pt x="417830" y="170180"/>
                    <a:pt x="494030" y="175260"/>
                    <a:pt x="565150" y="171450"/>
                  </a:cubicBezTo>
                  <a:cubicBezTo>
                    <a:pt x="666750" y="165100"/>
                    <a:pt x="871220" y="144780"/>
                    <a:pt x="934720" y="167640"/>
                  </a:cubicBezTo>
                  <a:cubicBezTo>
                    <a:pt x="961390" y="176530"/>
                    <a:pt x="979170" y="190500"/>
                    <a:pt x="982980" y="207010"/>
                  </a:cubicBezTo>
                  <a:cubicBezTo>
                    <a:pt x="988060" y="226060"/>
                    <a:pt x="974090" y="264160"/>
                    <a:pt x="953770" y="275590"/>
                  </a:cubicBezTo>
                  <a:cubicBezTo>
                    <a:pt x="925830" y="290830"/>
                    <a:pt x="869950" y="256540"/>
                    <a:pt x="808990" y="252730"/>
                  </a:cubicBezTo>
                  <a:cubicBezTo>
                    <a:pt x="703580" y="245110"/>
                    <a:pt x="429260" y="279400"/>
                    <a:pt x="377190" y="260350"/>
                  </a:cubicBezTo>
                  <a:cubicBezTo>
                    <a:pt x="363220" y="255270"/>
                    <a:pt x="360680" y="250190"/>
                    <a:pt x="355600" y="241300"/>
                  </a:cubicBezTo>
                  <a:cubicBezTo>
                    <a:pt x="349250" y="228600"/>
                    <a:pt x="344170" y="199390"/>
                    <a:pt x="350520" y="184150"/>
                  </a:cubicBezTo>
                  <a:cubicBezTo>
                    <a:pt x="356870" y="168910"/>
                    <a:pt x="374650" y="154940"/>
                    <a:pt x="393700" y="148590"/>
                  </a:cubicBezTo>
                  <a:cubicBezTo>
                    <a:pt x="417830" y="140970"/>
                    <a:pt x="449580" y="156210"/>
                    <a:pt x="486410" y="154940"/>
                  </a:cubicBezTo>
                  <a:cubicBezTo>
                    <a:pt x="541020" y="152400"/>
                    <a:pt x="624840" y="128270"/>
                    <a:pt x="690880" y="120650"/>
                  </a:cubicBezTo>
                  <a:cubicBezTo>
                    <a:pt x="753110" y="114300"/>
                    <a:pt x="803910" y="109220"/>
                    <a:pt x="871220" y="110490"/>
                  </a:cubicBezTo>
                  <a:cubicBezTo>
                    <a:pt x="957580" y="113030"/>
                    <a:pt x="1120140" y="113030"/>
                    <a:pt x="1168400" y="140970"/>
                  </a:cubicBezTo>
                  <a:cubicBezTo>
                    <a:pt x="1188720" y="153670"/>
                    <a:pt x="1197610" y="173990"/>
                    <a:pt x="1201420" y="187960"/>
                  </a:cubicBezTo>
                  <a:cubicBezTo>
                    <a:pt x="1203960" y="198120"/>
                    <a:pt x="1202690" y="208280"/>
                    <a:pt x="1198880" y="217170"/>
                  </a:cubicBezTo>
                  <a:cubicBezTo>
                    <a:pt x="1193800" y="228600"/>
                    <a:pt x="1188720" y="240030"/>
                    <a:pt x="1170940" y="250190"/>
                  </a:cubicBezTo>
                  <a:cubicBezTo>
                    <a:pt x="1122680" y="276860"/>
                    <a:pt x="960120" y="292100"/>
                    <a:pt x="843280" y="300990"/>
                  </a:cubicBezTo>
                  <a:cubicBezTo>
                    <a:pt x="708660" y="311150"/>
                    <a:pt x="476250" y="316230"/>
                    <a:pt x="408940" y="303530"/>
                  </a:cubicBezTo>
                  <a:cubicBezTo>
                    <a:pt x="387350" y="299720"/>
                    <a:pt x="378460" y="295910"/>
                    <a:pt x="368300" y="287020"/>
                  </a:cubicBezTo>
                  <a:cubicBezTo>
                    <a:pt x="358140" y="278130"/>
                    <a:pt x="349250" y="262890"/>
                    <a:pt x="347980" y="248920"/>
                  </a:cubicBezTo>
                  <a:cubicBezTo>
                    <a:pt x="346710" y="234950"/>
                    <a:pt x="350520" y="217170"/>
                    <a:pt x="359410" y="205740"/>
                  </a:cubicBezTo>
                  <a:cubicBezTo>
                    <a:pt x="369570" y="193040"/>
                    <a:pt x="383540" y="185420"/>
                    <a:pt x="410210" y="180340"/>
                  </a:cubicBezTo>
                  <a:cubicBezTo>
                    <a:pt x="488950" y="163830"/>
                    <a:pt x="800100" y="182880"/>
                    <a:pt x="905510" y="208280"/>
                  </a:cubicBezTo>
                  <a:cubicBezTo>
                    <a:pt x="958850" y="220980"/>
                    <a:pt x="1002030" y="234950"/>
                    <a:pt x="1019810" y="259080"/>
                  </a:cubicBezTo>
                  <a:cubicBezTo>
                    <a:pt x="1031240" y="275590"/>
                    <a:pt x="1032510" y="299720"/>
                    <a:pt x="1026160" y="316230"/>
                  </a:cubicBezTo>
                  <a:cubicBezTo>
                    <a:pt x="1019810" y="332740"/>
                    <a:pt x="1004570" y="345440"/>
                    <a:pt x="982980" y="355600"/>
                  </a:cubicBezTo>
                  <a:cubicBezTo>
                    <a:pt x="944880" y="372110"/>
                    <a:pt x="882650" y="370840"/>
                    <a:pt x="805180" y="374650"/>
                  </a:cubicBezTo>
                  <a:cubicBezTo>
                    <a:pt x="657860" y="382270"/>
                    <a:pt x="252730" y="394970"/>
                    <a:pt x="160020" y="373380"/>
                  </a:cubicBezTo>
                  <a:cubicBezTo>
                    <a:pt x="132080" y="367030"/>
                    <a:pt x="118110" y="361950"/>
                    <a:pt x="109220" y="347980"/>
                  </a:cubicBezTo>
                  <a:cubicBezTo>
                    <a:pt x="100330" y="334010"/>
                    <a:pt x="97790" y="307340"/>
                    <a:pt x="102870" y="292100"/>
                  </a:cubicBezTo>
                  <a:cubicBezTo>
                    <a:pt x="106680" y="278130"/>
                    <a:pt x="120650" y="265430"/>
                    <a:pt x="130810" y="259080"/>
                  </a:cubicBezTo>
                  <a:cubicBezTo>
                    <a:pt x="139700" y="254000"/>
                    <a:pt x="144780" y="254000"/>
                    <a:pt x="160020" y="252730"/>
                  </a:cubicBezTo>
                  <a:cubicBezTo>
                    <a:pt x="223520" y="246380"/>
                    <a:pt x="532130" y="248920"/>
                    <a:pt x="650240" y="264160"/>
                  </a:cubicBezTo>
                  <a:cubicBezTo>
                    <a:pt x="718820" y="273050"/>
                    <a:pt x="783590" y="278130"/>
                    <a:pt x="810260" y="302260"/>
                  </a:cubicBezTo>
                  <a:cubicBezTo>
                    <a:pt x="826770" y="316230"/>
                    <a:pt x="830580" y="341630"/>
                    <a:pt x="830580" y="356870"/>
                  </a:cubicBezTo>
                  <a:cubicBezTo>
                    <a:pt x="830580" y="368300"/>
                    <a:pt x="826770" y="377190"/>
                    <a:pt x="820420" y="384810"/>
                  </a:cubicBezTo>
                  <a:cubicBezTo>
                    <a:pt x="812800" y="394970"/>
                    <a:pt x="800100" y="405130"/>
                    <a:pt x="783590" y="410210"/>
                  </a:cubicBezTo>
                  <a:cubicBezTo>
                    <a:pt x="756920" y="419100"/>
                    <a:pt x="721360" y="412750"/>
                    <a:pt x="666750" y="410210"/>
                  </a:cubicBezTo>
                  <a:cubicBezTo>
                    <a:pt x="542290" y="403860"/>
                    <a:pt x="138430" y="382270"/>
                    <a:pt x="52070" y="349250"/>
                  </a:cubicBezTo>
                  <a:cubicBezTo>
                    <a:pt x="25400" y="339090"/>
                    <a:pt x="13970" y="327660"/>
                    <a:pt x="6350" y="314960"/>
                  </a:cubicBezTo>
                  <a:cubicBezTo>
                    <a:pt x="1270" y="306070"/>
                    <a:pt x="0" y="295910"/>
                    <a:pt x="1270" y="285750"/>
                  </a:cubicBezTo>
                  <a:cubicBezTo>
                    <a:pt x="2540" y="273050"/>
                    <a:pt x="10160" y="255270"/>
                    <a:pt x="17780" y="246380"/>
                  </a:cubicBezTo>
                  <a:cubicBezTo>
                    <a:pt x="24130" y="238760"/>
                    <a:pt x="30480" y="234950"/>
                    <a:pt x="43180" y="231140"/>
                  </a:cubicBezTo>
                  <a:cubicBezTo>
                    <a:pt x="67310" y="222250"/>
                    <a:pt x="119380" y="219710"/>
                    <a:pt x="162560" y="217170"/>
                  </a:cubicBezTo>
                  <a:cubicBezTo>
                    <a:pt x="214630" y="213360"/>
                    <a:pt x="267970" y="217170"/>
                    <a:pt x="332740" y="213360"/>
                  </a:cubicBezTo>
                  <a:cubicBezTo>
                    <a:pt x="421640" y="207010"/>
                    <a:pt x="549910" y="184150"/>
                    <a:pt x="643890" y="179070"/>
                  </a:cubicBezTo>
                  <a:cubicBezTo>
                    <a:pt x="721360" y="173990"/>
                    <a:pt x="815340" y="161290"/>
                    <a:pt x="858520" y="177800"/>
                  </a:cubicBezTo>
                  <a:cubicBezTo>
                    <a:pt x="881380" y="186690"/>
                    <a:pt x="896620" y="203200"/>
                    <a:pt x="904240" y="218440"/>
                  </a:cubicBezTo>
                  <a:cubicBezTo>
                    <a:pt x="910590" y="232410"/>
                    <a:pt x="910590" y="250190"/>
                    <a:pt x="904240" y="264160"/>
                  </a:cubicBezTo>
                  <a:cubicBezTo>
                    <a:pt x="896620" y="279400"/>
                    <a:pt x="878840" y="298450"/>
                    <a:pt x="858520" y="304800"/>
                  </a:cubicBezTo>
                  <a:cubicBezTo>
                    <a:pt x="833120" y="312420"/>
                    <a:pt x="793750" y="289560"/>
                    <a:pt x="758190" y="293370"/>
                  </a:cubicBezTo>
                  <a:cubicBezTo>
                    <a:pt x="716280" y="298450"/>
                    <a:pt x="681990" y="327660"/>
                    <a:pt x="624840" y="342900"/>
                  </a:cubicBezTo>
                  <a:cubicBezTo>
                    <a:pt x="525780" y="369570"/>
                    <a:pt x="290830" y="408940"/>
                    <a:pt x="210820" y="414020"/>
                  </a:cubicBezTo>
                  <a:cubicBezTo>
                    <a:pt x="179070" y="416560"/>
                    <a:pt x="148590" y="422910"/>
                    <a:pt x="143510" y="411480"/>
                  </a:cubicBezTo>
                  <a:cubicBezTo>
                    <a:pt x="137160" y="397510"/>
                    <a:pt x="167640" y="341630"/>
                    <a:pt x="203200" y="322580"/>
                  </a:cubicBezTo>
                  <a:cubicBezTo>
                    <a:pt x="270510" y="287020"/>
                    <a:pt x="511810" y="304800"/>
                    <a:pt x="570230" y="322580"/>
                  </a:cubicBezTo>
                  <a:cubicBezTo>
                    <a:pt x="590550" y="328930"/>
                    <a:pt x="599440" y="335280"/>
                    <a:pt x="607060" y="346710"/>
                  </a:cubicBezTo>
                  <a:cubicBezTo>
                    <a:pt x="614680" y="358140"/>
                    <a:pt x="619760" y="375920"/>
                    <a:pt x="618490" y="389890"/>
                  </a:cubicBezTo>
                  <a:cubicBezTo>
                    <a:pt x="617220" y="403860"/>
                    <a:pt x="608330" y="420370"/>
                    <a:pt x="598170" y="430530"/>
                  </a:cubicBezTo>
                  <a:cubicBezTo>
                    <a:pt x="588010" y="439420"/>
                    <a:pt x="579120" y="443230"/>
                    <a:pt x="557530" y="447040"/>
                  </a:cubicBezTo>
                  <a:cubicBezTo>
                    <a:pt x="486410" y="458470"/>
                    <a:pt x="143510" y="426720"/>
                    <a:pt x="83820" y="408940"/>
                  </a:cubicBezTo>
                  <a:cubicBezTo>
                    <a:pt x="68580" y="405130"/>
                    <a:pt x="64770" y="402590"/>
                    <a:pt x="57150" y="394970"/>
                  </a:cubicBezTo>
                  <a:cubicBezTo>
                    <a:pt x="48260" y="386080"/>
                    <a:pt x="39370" y="369570"/>
                    <a:pt x="38100" y="355600"/>
                  </a:cubicBezTo>
                  <a:cubicBezTo>
                    <a:pt x="36830" y="341630"/>
                    <a:pt x="41910" y="323850"/>
                    <a:pt x="48260" y="313690"/>
                  </a:cubicBezTo>
                  <a:cubicBezTo>
                    <a:pt x="53340" y="304800"/>
                    <a:pt x="58420" y="298450"/>
                    <a:pt x="71120" y="293370"/>
                  </a:cubicBezTo>
                  <a:cubicBezTo>
                    <a:pt x="101600" y="281940"/>
                    <a:pt x="182880" y="290830"/>
                    <a:pt x="252730" y="297180"/>
                  </a:cubicBezTo>
                  <a:cubicBezTo>
                    <a:pt x="351790" y="306070"/>
                    <a:pt x="534670" y="320040"/>
                    <a:pt x="607060" y="350520"/>
                  </a:cubicBezTo>
                  <a:cubicBezTo>
                    <a:pt x="643890" y="365760"/>
                    <a:pt x="676910" y="382270"/>
                    <a:pt x="681990" y="406400"/>
                  </a:cubicBezTo>
                  <a:cubicBezTo>
                    <a:pt x="688340" y="433070"/>
                    <a:pt x="665480" y="480060"/>
                    <a:pt x="628650" y="504190"/>
                  </a:cubicBezTo>
                  <a:cubicBezTo>
                    <a:pt x="552450" y="553720"/>
                    <a:pt x="215900" y="552450"/>
                    <a:pt x="157480" y="539750"/>
                  </a:cubicBezTo>
                  <a:cubicBezTo>
                    <a:pt x="143510" y="537210"/>
                    <a:pt x="139700" y="533400"/>
                    <a:pt x="132080" y="525780"/>
                  </a:cubicBezTo>
                  <a:cubicBezTo>
                    <a:pt x="123190" y="516890"/>
                    <a:pt x="114300" y="500380"/>
                    <a:pt x="113030" y="487680"/>
                  </a:cubicBezTo>
                  <a:cubicBezTo>
                    <a:pt x="111760" y="473710"/>
                    <a:pt x="115570" y="457200"/>
                    <a:pt x="123190" y="445770"/>
                  </a:cubicBezTo>
                  <a:cubicBezTo>
                    <a:pt x="130810" y="434340"/>
                    <a:pt x="138430" y="427990"/>
                    <a:pt x="157480" y="421640"/>
                  </a:cubicBezTo>
                  <a:cubicBezTo>
                    <a:pt x="217170" y="402590"/>
                    <a:pt x="459740" y="412750"/>
                    <a:pt x="565150" y="420370"/>
                  </a:cubicBezTo>
                  <a:cubicBezTo>
                    <a:pt x="633730" y="425450"/>
                    <a:pt x="723900" y="422910"/>
                    <a:pt x="732790" y="444500"/>
                  </a:cubicBezTo>
                  <a:cubicBezTo>
                    <a:pt x="739140" y="461010"/>
                    <a:pt x="707390" y="505460"/>
                    <a:pt x="674370" y="516890"/>
                  </a:cubicBezTo>
                  <a:cubicBezTo>
                    <a:pt x="612140" y="537210"/>
                    <a:pt x="419100" y="457200"/>
                    <a:pt x="342900" y="434340"/>
                  </a:cubicBezTo>
                  <a:cubicBezTo>
                    <a:pt x="302260" y="421640"/>
                    <a:pt x="270510" y="416560"/>
                    <a:pt x="248920" y="402590"/>
                  </a:cubicBezTo>
                  <a:cubicBezTo>
                    <a:pt x="234950" y="393700"/>
                    <a:pt x="224790" y="383540"/>
                    <a:pt x="219710" y="370840"/>
                  </a:cubicBezTo>
                  <a:cubicBezTo>
                    <a:pt x="214630" y="358140"/>
                    <a:pt x="213360" y="340360"/>
                    <a:pt x="219710" y="327660"/>
                  </a:cubicBezTo>
                  <a:cubicBezTo>
                    <a:pt x="226060" y="313690"/>
                    <a:pt x="240030" y="299720"/>
                    <a:pt x="262890" y="290830"/>
                  </a:cubicBezTo>
                  <a:cubicBezTo>
                    <a:pt x="316230" y="270510"/>
                    <a:pt x="477520" y="293370"/>
                    <a:pt x="566420" y="288290"/>
                  </a:cubicBezTo>
                  <a:cubicBezTo>
                    <a:pt x="636270" y="284480"/>
                    <a:pt x="715010" y="260350"/>
                    <a:pt x="753110" y="267970"/>
                  </a:cubicBezTo>
                  <a:cubicBezTo>
                    <a:pt x="770890" y="271780"/>
                    <a:pt x="781050" y="278130"/>
                    <a:pt x="789940" y="288290"/>
                  </a:cubicBezTo>
                  <a:cubicBezTo>
                    <a:pt x="797560" y="298450"/>
                    <a:pt x="802640" y="314960"/>
                    <a:pt x="802640" y="327660"/>
                  </a:cubicBezTo>
                  <a:cubicBezTo>
                    <a:pt x="802640" y="340360"/>
                    <a:pt x="795020" y="356870"/>
                    <a:pt x="786130" y="365760"/>
                  </a:cubicBezTo>
                  <a:cubicBezTo>
                    <a:pt x="777240" y="374650"/>
                    <a:pt x="749300" y="383540"/>
                    <a:pt x="749300" y="383540"/>
                  </a:cubicBezTo>
                </a:path>
              </a:pathLst>
            </a:custGeom>
            <a:solidFill>
              <a:srgbClr val="FFFFFF"/>
            </a:solidFill>
            <a:ln cap="sq">
              <a:noFill/>
              <a:prstDash val="solid"/>
              <a:miter/>
            </a:ln>
          </p:spPr>
        </p:sp>
      </p:grpSp>
      <p:sp>
        <p:nvSpPr>
          <p:cNvPr name="Freeform 16" id="16"/>
          <p:cNvSpPr/>
          <p:nvPr/>
        </p:nvSpPr>
        <p:spPr>
          <a:xfrm flipH="false" flipV="false" rot="0">
            <a:off x="6638462" y="2993490"/>
            <a:ext cx="466297" cy="155432"/>
          </a:xfrm>
          <a:custGeom>
            <a:avLst/>
            <a:gdLst/>
            <a:ahLst/>
            <a:cxnLst/>
            <a:rect r="r" b="b" t="t" l="l"/>
            <a:pathLst>
              <a:path h="155432" w="466297">
                <a:moveTo>
                  <a:pt x="0" y="0"/>
                </a:moveTo>
                <a:lnTo>
                  <a:pt x="466297" y="0"/>
                </a:lnTo>
                <a:lnTo>
                  <a:pt x="466297" y="155433"/>
                </a:lnTo>
                <a:lnTo>
                  <a:pt x="0" y="155433"/>
                </a:lnTo>
                <a:lnTo>
                  <a:pt x="0" y="0"/>
                </a:lnTo>
                <a:close/>
              </a:path>
            </a:pathLst>
          </a:custGeom>
          <a:blipFill>
            <a:blip r:embed="rId6"/>
            <a:stretch>
              <a:fillRect l="0" t="0" r="0" b="0"/>
            </a:stretch>
          </a:blipFill>
        </p:spPr>
      </p:sp>
      <p:sp>
        <p:nvSpPr>
          <p:cNvPr name="Freeform 17" id="17"/>
          <p:cNvSpPr/>
          <p:nvPr/>
        </p:nvSpPr>
        <p:spPr>
          <a:xfrm flipH="false" flipV="false" rot="0">
            <a:off x="8467472" y="2824188"/>
            <a:ext cx="340951" cy="132206"/>
          </a:xfrm>
          <a:custGeom>
            <a:avLst/>
            <a:gdLst/>
            <a:ahLst/>
            <a:cxnLst/>
            <a:rect r="r" b="b" t="t" l="l"/>
            <a:pathLst>
              <a:path h="132206" w="340951">
                <a:moveTo>
                  <a:pt x="0" y="0"/>
                </a:moveTo>
                <a:lnTo>
                  <a:pt x="340952" y="0"/>
                </a:lnTo>
                <a:lnTo>
                  <a:pt x="340952" y="132206"/>
                </a:lnTo>
                <a:lnTo>
                  <a:pt x="0" y="132206"/>
                </a:lnTo>
                <a:lnTo>
                  <a:pt x="0" y="0"/>
                </a:lnTo>
                <a:close/>
              </a:path>
            </a:pathLst>
          </a:custGeom>
          <a:blipFill>
            <a:blip r:embed="rId7"/>
            <a:stretch>
              <a:fillRect l="0" t="0" r="0" b="0"/>
            </a:stretch>
          </a:blipFill>
        </p:spPr>
      </p:sp>
      <p:sp>
        <p:nvSpPr>
          <p:cNvPr name="Freeform 18" id="18"/>
          <p:cNvSpPr/>
          <p:nvPr/>
        </p:nvSpPr>
        <p:spPr>
          <a:xfrm flipH="true" flipV="false" rot="0">
            <a:off x="10757730" y="2415691"/>
            <a:ext cx="642933" cy="385760"/>
          </a:xfrm>
          <a:custGeom>
            <a:avLst/>
            <a:gdLst/>
            <a:ahLst/>
            <a:cxnLst/>
            <a:rect r="r" b="b" t="t" l="l"/>
            <a:pathLst>
              <a:path h="385760" w="642933">
                <a:moveTo>
                  <a:pt x="642933" y="0"/>
                </a:moveTo>
                <a:lnTo>
                  <a:pt x="0" y="0"/>
                </a:lnTo>
                <a:lnTo>
                  <a:pt x="0" y="385760"/>
                </a:lnTo>
                <a:lnTo>
                  <a:pt x="642933" y="385760"/>
                </a:lnTo>
                <a:lnTo>
                  <a:pt x="642933" y="0"/>
                </a:lnTo>
                <a:close/>
              </a:path>
            </a:pathLst>
          </a:custGeom>
          <a:blipFill>
            <a:blip r:embed="rId8"/>
            <a:stretch>
              <a:fillRect l="0" t="0" r="0" b="0"/>
            </a:stretch>
          </a:blipFill>
        </p:spPr>
      </p:sp>
      <p:sp>
        <p:nvSpPr>
          <p:cNvPr name="TextBox 19" id="19"/>
          <p:cNvSpPr txBox="true"/>
          <p:nvPr/>
        </p:nvSpPr>
        <p:spPr>
          <a:xfrm rot="0">
            <a:off x="526294" y="328111"/>
            <a:ext cx="2401294"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at r = Rᵢ and r = Rₒ,</a:t>
            </a:r>
          </a:p>
        </p:txBody>
      </p:sp>
      <p:sp>
        <p:nvSpPr>
          <p:cNvPr name="TextBox 20" id="20"/>
          <p:cNvSpPr txBox="true"/>
          <p:nvPr/>
        </p:nvSpPr>
        <p:spPr>
          <a:xfrm rot="0">
            <a:off x="526294" y="2638077"/>
            <a:ext cx="2571187"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Substracting them,</a:t>
            </a:r>
          </a:p>
        </p:txBody>
      </p:sp>
      <p:sp>
        <p:nvSpPr>
          <p:cNvPr name="TextBox 21" id="21"/>
          <p:cNvSpPr txBox="true"/>
          <p:nvPr/>
        </p:nvSpPr>
        <p:spPr>
          <a:xfrm rot="0">
            <a:off x="526294" y="4222551"/>
            <a:ext cx="1741778" cy="403409"/>
          </a:xfrm>
          <a:prstGeom prst="rect">
            <a:avLst/>
          </a:prstGeom>
        </p:spPr>
        <p:txBody>
          <a:bodyPr anchor="t" rtlCol="false" tIns="0" lIns="0" bIns="0" rIns="0">
            <a:spAutoFit/>
          </a:bodyPr>
          <a:lstStyle/>
          <a:p>
            <a:pPr algn="ctr">
              <a:lnSpc>
                <a:spcPts val="3384"/>
              </a:lnSpc>
            </a:pPr>
            <a:r>
              <a:rPr lang="en-US" sz="2417">
                <a:solidFill>
                  <a:srgbClr val="000000"/>
                </a:solidFill>
                <a:latin typeface="Canva Sans"/>
              </a:rPr>
              <a:t>using eq. 6, </a:t>
            </a:r>
          </a:p>
        </p:txBody>
      </p:sp>
      <p:sp>
        <p:nvSpPr>
          <p:cNvPr name="TextBox 22" id="22"/>
          <p:cNvSpPr txBox="true"/>
          <p:nvPr/>
        </p:nvSpPr>
        <p:spPr>
          <a:xfrm rot="0">
            <a:off x="4914244" y="4676417"/>
            <a:ext cx="255560" cy="720145"/>
          </a:xfrm>
          <a:prstGeom prst="rect">
            <a:avLst/>
          </a:prstGeom>
        </p:spPr>
        <p:txBody>
          <a:bodyPr anchor="t" rtlCol="false" tIns="0" lIns="0" bIns="0" rIns="0">
            <a:spAutoFit/>
          </a:bodyPr>
          <a:lstStyle/>
          <a:p>
            <a:pPr algn="ctr">
              <a:lnSpc>
                <a:spcPts val="5966"/>
              </a:lnSpc>
            </a:pPr>
            <a:r>
              <a:rPr lang="en-US" sz="4261">
                <a:solidFill>
                  <a:srgbClr val="000000"/>
                </a:solidFill>
                <a:latin typeface="Canva Sans"/>
              </a:rPr>
              <a:t>*</a:t>
            </a:r>
          </a:p>
        </p:txBody>
      </p:sp>
      <p:sp>
        <p:nvSpPr>
          <p:cNvPr name="TextBox 23" id="23"/>
          <p:cNvSpPr txBox="true"/>
          <p:nvPr/>
        </p:nvSpPr>
        <p:spPr>
          <a:xfrm rot="0">
            <a:off x="6010890" y="510766"/>
            <a:ext cx="5595068" cy="403409"/>
          </a:xfrm>
          <a:prstGeom prst="rect">
            <a:avLst/>
          </a:prstGeom>
        </p:spPr>
        <p:txBody>
          <a:bodyPr anchor="t" rtlCol="false" tIns="0" lIns="0" bIns="0" rIns="0">
            <a:spAutoFit/>
          </a:bodyPr>
          <a:lstStyle/>
          <a:p>
            <a:pPr algn="ctr">
              <a:lnSpc>
                <a:spcPts val="3384"/>
              </a:lnSpc>
              <a:spcBef>
                <a:spcPct val="0"/>
              </a:spcBef>
            </a:pPr>
            <a:r>
              <a:rPr lang="en-US" sz="2417">
                <a:solidFill>
                  <a:srgbClr val="000000"/>
                </a:solidFill>
                <a:latin typeface="Canva Sans"/>
              </a:rPr>
              <a:t>Case 1:  Only external pressure, Pi = 0:</a:t>
            </a:r>
          </a:p>
        </p:txBody>
      </p:sp>
      <p:grpSp>
        <p:nvGrpSpPr>
          <p:cNvPr name="Group 24" id="24"/>
          <p:cNvGrpSpPr/>
          <p:nvPr/>
        </p:nvGrpSpPr>
        <p:grpSpPr>
          <a:xfrm rot="0">
            <a:off x="10670498" y="2290064"/>
            <a:ext cx="277707" cy="322411"/>
            <a:chOff x="0" y="0"/>
            <a:chExt cx="520700" cy="604520"/>
          </a:xfrm>
        </p:grpSpPr>
        <p:sp>
          <p:nvSpPr>
            <p:cNvPr name="Freeform 25" id="25"/>
            <p:cNvSpPr/>
            <p:nvPr/>
          </p:nvSpPr>
          <p:spPr>
            <a:xfrm flipH="false" flipV="false" rot="0">
              <a:off x="50800" y="48260"/>
              <a:ext cx="419100" cy="511810"/>
            </a:xfrm>
            <a:custGeom>
              <a:avLst/>
              <a:gdLst/>
              <a:ahLst/>
              <a:cxnLst/>
              <a:rect r="r" b="b" t="t" l="l"/>
              <a:pathLst>
                <a:path h="511810" w="419100">
                  <a:moveTo>
                    <a:pt x="113030" y="161290"/>
                  </a:moveTo>
                  <a:cubicBezTo>
                    <a:pt x="175260" y="257810"/>
                    <a:pt x="214630" y="278130"/>
                    <a:pt x="217170" y="274320"/>
                  </a:cubicBezTo>
                  <a:cubicBezTo>
                    <a:pt x="219710" y="270510"/>
                    <a:pt x="185420" y="242570"/>
                    <a:pt x="176530" y="222250"/>
                  </a:cubicBezTo>
                  <a:cubicBezTo>
                    <a:pt x="167640" y="201930"/>
                    <a:pt x="166370" y="176530"/>
                    <a:pt x="162560" y="153670"/>
                  </a:cubicBezTo>
                  <a:cubicBezTo>
                    <a:pt x="160020" y="132080"/>
                    <a:pt x="154940" y="111760"/>
                    <a:pt x="157480" y="91440"/>
                  </a:cubicBezTo>
                  <a:cubicBezTo>
                    <a:pt x="160020" y="71120"/>
                    <a:pt x="163830" y="48260"/>
                    <a:pt x="176530" y="33020"/>
                  </a:cubicBezTo>
                  <a:cubicBezTo>
                    <a:pt x="190500" y="17780"/>
                    <a:pt x="218440" y="5080"/>
                    <a:pt x="238760" y="2540"/>
                  </a:cubicBezTo>
                  <a:cubicBezTo>
                    <a:pt x="257810" y="0"/>
                    <a:pt x="278130" y="5080"/>
                    <a:pt x="295910" y="13970"/>
                  </a:cubicBezTo>
                  <a:cubicBezTo>
                    <a:pt x="316230" y="24130"/>
                    <a:pt x="337820" y="44450"/>
                    <a:pt x="353060" y="64770"/>
                  </a:cubicBezTo>
                  <a:cubicBezTo>
                    <a:pt x="368300" y="85090"/>
                    <a:pt x="378460" y="109220"/>
                    <a:pt x="388620" y="137160"/>
                  </a:cubicBezTo>
                  <a:cubicBezTo>
                    <a:pt x="401320" y="173990"/>
                    <a:pt x="419100" y="229870"/>
                    <a:pt x="419100" y="269240"/>
                  </a:cubicBezTo>
                  <a:cubicBezTo>
                    <a:pt x="419100" y="299720"/>
                    <a:pt x="415290" y="335280"/>
                    <a:pt x="397510" y="351790"/>
                  </a:cubicBezTo>
                  <a:cubicBezTo>
                    <a:pt x="379730" y="368300"/>
                    <a:pt x="336550" y="372110"/>
                    <a:pt x="312420" y="367030"/>
                  </a:cubicBezTo>
                  <a:cubicBezTo>
                    <a:pt x="292100" y="363220"/>
                    <a:pt x="276860" y="347980"/>
                    <a:pt x="262890" y="332740"/>
                  </a:cubicBezTo>
                  <a:cubicBezTo>
                    <a:pt x="247650" y="316230"/>
                    <a:pt x="233680" y="294640"/>
                    <a:pt x="224790" y="269240"/>
                  </a:cubicBezTo>
                  <a:cubicBezTo>
                    <a:pt x="214630" y="238760"/>
                    <a:pt x="201930" y="185420"/>
                    <a:pt x="210820" y="157480"/>
                  </a:cubicBezTo>
                  <a:cubicBezTo>
                    <a:pt x="217170" y="137160"/>
                    <a:pt x="234950" y="118110"/>
                    <a:pt x="251460" y="110490"/>
                  </a:cubicBezTo>
                  <a:cubicBezTo>
                    <a:pt x="265430" y="104140"/>
                    <a:pt x="284480" y="105410"/>
                    <a:pt x="298450" y="110490"/>
                  </a:cubicBezTo>
                  <a:cubicBezTo>
                    <a:pt x="312420" y="115570"/>
                    <a:pt x="325120" y="127000"/>
                    <a:pt x="335280" y="142240"/>
                  </a:cubicBezTo>
                  <a:cubicBezTo>
                    <a:pt x="347980" y="162560"/>
                    <a:pt x="355600" y="196850"/>
                    <a:pt x="360680" y="229870"/>
                  </a:cubicBezTo>
                  <a:cubicBezTo>
                    <a:pt x="367030" y="269240"/>
                    <a:pt x="370840" y="331470"/>
                    <a:pt x="361950" y="364490"/>
                  </a:cubicBezTo>
                  <a:cubicBezTo>
                    <a:pt x="355600" y="386080"/>
                    <a:pt x="347980" y="406400"/>
                    <a:pt x="332740" y="415290"/>
                  </a:cubicBezTo>
                  <a:cubicBezTo>
                    <a:pt x="316230" y="425450"/>
                    <a:pt x="281940" y="424180"/>
                    <a:pt x="262890" y="415290"/>
                  </a:cubicBezTo>
                  <a:cubicBezTo>
                    <a:pt x="242570" y="406400"/>
                    <a:pt x="223520" y="379730"/>
                    <a:pt x="215900" y="360680"/>
                  </a:cubicBezTo>
                  <a:cubicBezTo>
                    <a:pt x="209550" y="344170"/>
                    <a:pt x="209550" y="325120"/>
                    <a:pt x="214630" y="309880"/>
                  </a:cubicBezTo>
                  <a:cubicBezTo>
                    <a:pt x="218440" y="294640"/>
                    <a:pt x="231140" y="279400"/>
                    <a:pt x="241300" y="270510"/>
                  </a:cubicBezTo>
                  <a:cubicBezTo>
                    <a:pt x="250190" y="262890"/>
                    <a:pt x="260350" y="260350"/>
                    <a:pt x="271780" y="259080"/>
                  </a:cubicBezTo>
                  <a:cubicBezTo>
                    <a:pt x="285750" y="257810"/>
                    <a:pt x="307340" y="262890"/>
                    <a:pt x="318770" y="270510"/>
                  </a:cubicBezTo>
                  <a:cubicBezTo>
                    <a:pt x="328930" y="276860"/>
                    <a:pt x="335280" y="283210"/>
                    <a:pt x="340360" y="294640"/>
                  </a:cubicBezTo>
                  <a:cubicBezTo>
                    <a:pt x="349250" y="314960"/>
                    <a:pt x="349250" y="356870"/>
                    <a:pt x="346710" y="386080"/>
                  </a:cubicBezTo>
                  <a:cubicBezTo>
                    <a:pt x="344170" y="414020"/>
                    <a:pt x="336550" y="444500"/>
                    <a:pt x="326390" y="464820"/>
                  </a:cubicBezTo>
                  <a:cubicBezTo>
                    <a:pt x="318770" y="478790"/>
                    <a:pt x="312420" y="491490"/>
                    <a:pt x="299720" y="497840"/>
                  </a:cubicBezTo>
                  <a:cubicBezTo>
                    <a:pt x="284480" y="505460"/>
                    <a:pt x="252730" y="510540"/>
                    <a:pt x="236220" y="502920"/>
                  </a:cubicBezTo>
                  <a:cubicBezTo>
                    <a:pt x="218440" y="495300"/>
                    <a:pt x="200660" y="471170"/>
                    <a:pt x="196850" y="452120"/>
                  </a:cubicBezTo>
                  <a:cubicBezTo>
                    <a:pt x="193040" y="434340"/>
                    <a:pt x="203200" y="405130"/>
                    <a:pt x="215900" y="392430"/>
                  </a:cubicBezTo>
                  <a:cubicBezTo>
                    <a:pt x="228600" y="379730"/>
                    <a:pt x="259080" y="369570"/>
                    <a:pt x="276860" y="373380"/>
                  </a:cubicBezTo>
                  <a:cubicBezTo>
                    <a:pt x="295910" y="377190"/>
                    <a:pt x="318770" y="398780"/>
                    <a:pt x="326390" y="414020"/>
                  </a:cubicBezTo>
                  <a:cubicBezTo>
                    <a:pt x="332740" y="426720"/>
                    <a:pt x="332740" y="444500"/>
                    <a:pt x="328930" y="457200"/>
                  </a:cubicBezTo>
                  <a:cubicBezTo>
                    <a:pt x="325120" y="471170"/>
                    <a:pt x="317500" y="486410"/>
                    <a:pt x="306070" y="494030"/>
                  </a:cubicBezTo>
                  <a:cubicBezTo>
                    <a:pt x="290830" y="504190"/>
                    <a:pt x="260350" y="511810"/>
                    <a:pt x="242570" y="505460"/>
                  </a:cubicBezTo>
                  <a:cubicBezTo>
                    <a:pt x="224790" y="499110"/>
                    <a:pt x="205740" y="481330"/>
                    <a:pt x="198120" y="459740"/>
                  </a:cubicBezTo>
                  <a:cubicBezTo>
                    <a:pt x="186690" y="425450"/>
                    <a:pt x="201930" y="342900"/>
                    <a:pt x="214630" y="309880"/>
                  </a:cubicBezTo>
                  <a:cubicBezTo>
                    <a:pt x="220980" y="290830"/>
                    <a:pt x="231140" y="279400"/>
                    <a:pt x="241300" y="270510"/>
                  </a:cubicBezTo>
                  <a:cubicBezTo>
                    <a:pt x="250190" y="262890"/>
                    <a:pt x="260350" y="260350"/>
                    <a:pt x="271780" y="259080"/>
                  </a:cubicBezTo>
                  <a:cubicBezTo>
                    <a:pt x="285750" y="257810"/>
                    <a:pt x="306070" y="261620"/>
                    <a:pt x="318770" y="270510"/>
                  </a:cubicBezTo>
                  <a:cubicBezTo>
                    <a:pt x="331470" y="279400"/>
                    <a:pt x="341630" y="299720"/>
                    <a:pt x="345440" y="309880"/>
                  </a:cubicBezTo>
                  <a:cubicBezTo>
                    <a:pt x="347980" y="316230"/>
                    <a:pt x="350520" y="322580"/>
                    <a:pt x="347980" y="325120"/>
                  </a:cubicBezTo>
                  <a:cubicBezTo>
                    <a:pt x="339090" y="332740"/>
                    <a:pt x="256540" y="325120"/>
                    <a:pt x="233680" y="300990"/>
                  </a:cubicBezTo>
                  <a:cubicBezTo>
                    <a:pt x="208280" y="273050"/>
                    <a:pt x="203200" y="189230"/>
                    <a:pt x="210820" y="157480"/>
                  </a:cubicBezTo>
                  <a:cubicBezTo>
                    <a:pt x="214630" y="139700"/>
                    <a:pt x="227330" y="127000"/>
                    <a:pt x="237490" y="118110"/>
                  </a:cubicBezTo>
                  <a:cubicBezTo>
                    <a:pt x="246380" y="110490"/>
                    <a:pt x="256540" y="107950"/>
                    <a:pt x="267970" y="106680"/>
                  </a:cubicBezTo>
                  <a:cubicBezTo>
                    <a:pt x="281940" y="105410"/>
                    <a:pt x="302260" y="110490"/>
                    <a:pt x="313690" y="118110"/>
                  </a:cubicBezTo>
                  <a:cubicBezTo>
                    <a:pt x="323850" y="124460"/>
                    <a:pt x="330200" y="132080"/>
                    <a:pt x="335280" y="142240"/>
                  </a:cubicBezTo>
                  <a:cubicBezTo>
                    <a:pt x="340360" y="153670"/>
                    <a:pt x="342900" y="167640"/>
                    <a:pt x="342900" y="182880"/>
                  </a:cubicBezTo>
                  <a:cubicBezTo>
                    <a:pt x="342900" y="200660"/>
                    <a:pt x="336550" y="224790"/>
                    <a:pt x="327660" y="243840"/>
                  </a:cubicBezTo>
                  <a:cubicBezTo>
                    <a:pt x="318770" y="262890"/>
                    <a:pt x="299720" y="298450"/>
                    <a:pt x="289560" y="295910"/>
                  </a:cubicBezTo>
                  <a:cubicBezTo>
                    <a:pt x="273050" y="292100"/>
                    <a:pt x="247650" y="187960"/>
                    <a:pt x="254000" y="153670"/>
                  </a:cubicBezTo>
                  <a:cubicBezTo>
                    <a:pt x="257810" y="132080"/>
                    <a:pt x="278130" y="101600"/>
                    <a:pt x="287020" y="104140"/>
                  </a:cubicBezTo>
                  <a:cubicBezTo>
                    <a:pt x="303530" y="107950"/>
                    <a:pt x="320040" y="265430"/>
                    <a:pt x="313690" y="312420"/>
                  </a:cubicBezTo>
                  <a:cubicBezTo>
                    <a:pt x="309880" y="339090"/>
                    <a:pt x="302260" y="356870"/>
                    <a:pt x="288290" y="370840"/>
                  </a:cubicBezTo>
                  <a:cubicBezTo>
                    <a:pt x="274320" y="384810"/>
                    <a:pt x="250190" y="396240"/>
                    <a:pt x="229870" y="398780"/>
                  </a:cubicBezTo>
                  <a:cubicBezTo>
                    <a:pt x="210820" y="401320"/>
                    <a:pt x="191770" y="397510"/>
                    <a:pt x="170180" y="389890"/>
                  </a:cubicBezTo>
                  <a:cubicBezTo>
                    <a:pt x="139700" y="378460"/>
                    <a:pt x="91440" y="346710"/>
                    <a:pt x="66040" y="323850"/>
                  </a:cubicBezTo>
                  <a:cubicBezTo>
                    <a:pt x="48260" y="307340"/>
                    <a:pt x="36830" y="295910"/>
                    <a:pt x="26670" y="275590"/>
                  </a:cubicBezTo>
                  <a:cubicBezTo>
                    <a:pt x="13970" y="251460"/>
                    <a:pt x="1270" y="212090"/>
                    <a:pt x="0" y="186690"/>
                  </a:cubicBezTo>
                  <a:cubicBezTo>
                    <a:pt x="0" y="167640"/>
                    <a:pt x="5080" y="146050"/>
                    <a:pt x="12700" y="134620"/>
                  </a:cubicBezTo>
                  <a:cubicBezTo>
                    <a:pt x="17780" y="127000"/>
                    <a:pt x="26670" y="121920"/>
                    <a:pt x="35560" y="119380"/>
                  </a:cubicBezTo>
                  <a:cubicBezTo>
                    <a:pt x="46990" y="115570"/>
                    <a:pt x="64770" y="114300"/>
                    <a:pt x="77470" y="119380"/>
                  </a:cubicBezTo>
                  <a:cubicBezTo>
                    <a:pt x="91440" y="125730"/>
                    <a:pt x="113030" y="161290"/>
                    <a:pt x="113030" y="161290"/>
                  </a:cubicBezTo>
                </a:path>
              </a:pathLst>
            </a:custGeom>
            <a:solidFill>
              <a:srgbClr val="FFFFFF"/>
            </a:solidFill>
            <a:ln cap="sq">
              <a:noFill/>
              <a:prstDash val="solid"/>
              <a:miter/>
            </a:ln>
          </p:spPr>
        </p:sp>
      </p:grpSp>
      <p:grpSp>
        <p:nvGrpSpPr>
          <p:cNvPr name="Group 26" id="26"/>
          <p:cNvGrpSpPr/>
          <p:nvPr/>
        </p:nvGrpSpPr>
        <p:grpSpPr>
          <a:xfrm rot="0">
            <a:off x="10772775" y="2493264"/>
            <a:ext cx="122597" cy="158496"/>
            <a:chOff x="0" y="0"/>
            <a:chExt cx="229870" cy="297180"/>
          </a:xfrm>
        </p:grpSpPr>
        <p:sp>
          <p:nvSpPr>
            <p:cNvPr name="Freeform 27" id="27"/>
            <p:cNvSpPr/>
            <p:nvPr/>
          </p:nvSpPr>
          <p:spPr>
            <a:xfrm flipH="false" flipV="false" rot="0">
              <a:off x="44450" y="49530"/>
              <a:ext cx="137160" cy="196850"/>
            </a:xfrm>
            <a:custGeom>
              <a:avLst/>
              <a:gdLst/>
              <a:ahLst/>
              <a:cxnLst/>
              <a:rect r="r" b="b" t="t" l="l"/>
              <a:pathLst>
                <a:path h="196850" w="137160">
                  <a:moveTo>
                    <a:pt x="134620" y="69850"/>
                  </a:moveTo>
                  <a:cubicBezTo>
                    <a:pt x="114300" y="165100"/>
                    <a:pt x="107950" y="175260"/>
                    <a:pt x="99060" y="182880"/>
                  </a:cubicBezTo>
                  <a:cubicBezTo>
                    <a:pt x="90170" y="190500"/>
                    <a:pt x="76200" y="196850"/>
                    <a:pt x="63500" y="196850"/>
                  </a:cubicBezTo>
                  <a:cubicBezTo>
                    <a:pt x="48260" y="196850"/>
                    <a:pt x="24130" y="185420"/>
                    <a:pt x="13970" y="172720"/>
                  </a:cubicBezTo>
                  <a:cubicBezTo>
                    <a:pt x="3810" y="158750"/>
                    <a:pt x="1270" y="132080"/>
                    <a:pt x="6350" y="116840"/>
                  </a:cubicBezTo>
                  <a:cubicBezTo>
                    <a:pt x="11430" y="101600"/>
                    <a:pt x="31750" y="83820"/>
                    <a:pt x="46990" y="80010"/>
                  </a:cubicBezTo>
                  <a:cubicBezTo>
                    <a:pt x="63500" y="76200"/>
                    <a:pt x="88900" y="82550"/>
                    <a:pt x="101600" y="93980"/>
                  </a:cubicBezTo>
                  <a:cubicBezTo>
                    <a:pt x="113030" y="105410"/>
                    <a:pt x="121920" y="129540"/>
                    <a:pt x="120650" y="144780"/>
                  </a:cubicBezTo>
                  <a:cubicBezTo>
                    <a:pt x="120650" y="157480"/>
                    <a:pt x="113030" y="170180"/>
                    <a:pt x="104140" y="179070"/>
                  </a:cubicBezTo>
                  <a:cubicBezTo>
                    <a:pt x="95250" y="187960"/>
                    <a:pt x="81280" y="194310"/>
                    <a:pt x="69850" y="195580"/>
                  </a:cubicBezTo>
                  <a:cubicBezTo>
                    <a:pt x="58420" y="196850"/>
                    <a:pt x="43180" y="194310"/>
                    <a:pt x="33020" y="189230"/>
                  </a:cubicBezTo>
                  <a:cubicBezTo>
                    <a:pt x="22860" y="184150"/>
                    <a:pt x="12700" y="175260"/>
                    <a:pt x="7620" y="161290"/>
                  </a:cubicBezTo>
                  <a:cubicBezTo>
                    <a:pt x="0" y="137160"/>
                    <a:pt x="11430" y="74930"/>
                    <a:pt x="20320" y="48260"/>
                  </a:cubicBezTo>
                  <a:cubicBezTo>
                    <a:pt x="25400" y="31750"/>
                    <a:pt x="34290" y="20320"/>
                    <a:pt x="43180" y="12700"/>
                  </a:cubicBezTo>
                  <a:cubicBezTo>
                    <a:pt x="50800" y="6350"/>
                    <a:pt x="58420" y="2540"/>
                    <a:pt x="68580" y="1270"/>
                  </a:cubicBezTo>
                  <a:cubicBezTo>
                    <a:pt x="80010" y="0"/>
                    <a:pt x="97790" y="3810"/>
                    <a:pt x="107950" y="10160"/>
                  </a:cubicBezTo>
                  <a:cubicBezTo>
                    <a:pt x="119380" y="16510"/>
                    <a:pt x="129540" y="31750"/>
                    <a:pt x="133350" y="43180"/>
                  </a:cubicBezTo>
                  <a:cubicBezTo>
                    <a:pt x="137160" y="52070"/>
                    <a:pt x="134620" y="69850"/>
                    <a:pt x="134620" y="69850"/>
                  </a:cubicBezTo>
                </a:path>
              </a:pathLst>
            </a:custGeom>
            <a:solidFill>
              <a:srgbClr val="FFFFFF"/>
            </a:solidFill>
            <a:ln cap="sq">
              <a:noFill/>
              <a:prstDash val="solid"/>
              <a:miter/>
            </a:ln>
          </p:spPr>
        </p:sp>
      </p:grpSp>
      <p:grpSp>
        <p:nvGrpSpPr>
          <p:cNvPr name="Group 28" id="28"/>
          <p:cNvGrpSpPr/>
          <p:nvPr/>
        </p:nvGrpSpPr>
        <p:grpSpPr>
          <a:xfrm rot="0">
            <a:off x="10938044" y="2352379"/>
            <a:ext cx="113792" cy="113792"/>
            <a:chOff x="0" y="0"/>
            <a:chExt cx="213360" cy="213360"/>
          </a:xfrm>
        </p:grpSpPr>
        <p:sp>
          <p:nvSpPr>
            <p:cNvPr name="Freeform 29" id="29"/>
            <p:cNvSpPr/>
            <p:nvPr/>
          </p:nvSpPr>
          <p:spPr>
            <a:xfrm flipH="false" flipV="false" rot="0">
              <a:off x="50800" y="48260"/>
              <a:ext cx="111760" cy="116840"/>
            </a:xfrm>
            <a:custGeom>
              <a:avLst/>
              <a:gdLst/>
              <a:ahLst/>
              <a:cxnLst/>
              <a:rect r="r" b="b" t="t" l="l"/>
              <a:pathLst>
                <a:path h="116840" w="111760">
                  <a:moveTo>
                    <a:pt x="111760" y="40640"/>
                  </a:moveTo>
                  <a:cubicBezTo>
                    <a:pt x="97790" y="101600"/>
                    <a:pt x="88900" y="105410"/>
                    <a:pt x="81280" y="109220"/>
                  </a:cubicBezTo>
                  <a:cubicBezTo>
                    <a:pt x="72390" y="113030"/>
                    <a:pt x="63500" y="116840"/>
                    <a:pt x="53340" y="114300"/>
                  </a:cubicBezTo>
                  <a:cubicBezTo>
                    <a:pt x="39370" y="111760"/>
                    <a:pt x="17780" y="96520"/>
                    <a:pt x="8890" y="86360"/>
                  </a:cubicBezTo>
                  <a:cubicBezTo>
                    <a:pt x="2540" y="78740"/>
                    <a:pt x="0" y="71120"/>
                    <a:pt x="0" y="60960"/>
                  </a:cubicBezTo>
                  <a:cubicBezTo>
                    <a:pt x="0" y="46990"/>
                    <a:pt x="8890" y="22860"/>
                    <a:pt x="21590" y="12700"/>
                  </a:cubicBezTo>
                  <a:cubicBezTo>
                    <a:pt x="34290" y="2540"/>
                    <a:pt x="60960" y="0"/>
                    <a:pt x="74930" y="2540"/>
                  </a:cubicBezTo>
                  <a:cubicBezTo>
                    <a:pt x="85090" y="3810"/>
                    <a:pt x="97790" y="16510"/>
                    <a:pt x="97790" y="16510"/>
                  </a:cubicBezTo>
                </a:path>
              </a:pathLst>
            </a:custGeom>
            <a:solidFill>
              <a:srgbClr val="FFFFFF"/>
            </a:solidFill>
            <a:ln cap="sq">
              <a:noFill/>
              <a:prstDash val="solid"/>
              <a:miter/>
            </a:ln>
          </p:spPr>
        </p:sp>
      </p:grpSp>
      <p:grpSp>
        <p:nvGrpSpPr>
          <p:cNvPr name="Group 30" id="30"/>
          <p:cNvGrpSpPr/>
          <p:nvPr/>
        </p:nvGrpSpPr>
        <p:grpSpPr>
          <a:xfrm rot="0">
            <a:off x="10640695" y="2300224"/>
            <a:ext cx="166624" cy="219456"/>
            <a:chOff x="0" y="0"/>
            <a:chExt cx="312420" cy="411480"/>
          </a:xfrm>
        </p:grpSpPr>
        <p:sp>
          <p:nvSpPr>
            <p:cNvPr name="Freeform 31" id="31"/>
            <p:cNvSpPr/>
            <p:nvPr/>
          </p:nvSpPr>
          <p:spPr>
            <a:xfrm flipH="false" flipV="false" rot="0">
              <a:off x="49530" y="49530"/>
              <a:ext cx="214630" cy="312420"/>
            </a:xfrm>
            <a:custGeom>
              <a:avLst/>
              <a:gdLst/>
              <a:ahLst/>
              <a:cxnLst/>
              <a:rect r="r" b="b" t="t" l="l"/>
              <a:pathLst>
                <a:path h="312420" w="214630">
                  <a:moveTo>
                    <a:pt x="172720" y="113030"/>
                  </a:moveTo>
                  <a:cubicBezTo>
                    <a:pt x="93980" y="153670"/>
                    <a:pt x="140970" y="151130"/>
                    <a:pt x="156210" y="166370"/>
                  </a:cubicBezTo>
                  <a:cubicBezTo>
                    <a:pt x="172720" y="182880"/>
                    <a:pt x="184150" y="226060"/>
                    <a:pt x="182880" y="248920"/>
                  </a:cubicBezTo>
                  <a:cubicBezTo>
                    <a:pt x="182880" y="265430"/>
                    <a:pt x="175260" y="280670"/>
                    <a:pt x="166370" y="290830"/>
                  </a:cubicBezTo>
                  <a:cubicBezTo>
                    <a:pt x="156210" y="300990"/>
                    <a:pt x="138430" y="308610"/>
                    <a:pt x="125730" y="311150"/>
                  </a:cubicBezTo>
                  <a:cubicBezTo>
                    <a:pt x="115570" y="312420"/>
                    <a:pt x="106680" y="312420"/>
                    <a:pt x="95250" y="307340"/>
                  </a:cubicBezTo>
                  <a:cubicBezTo>
                    <a:pt x="76200" y="297180"/>
                    <a:pt x="39370" y="260350"/>
                    <a:pt x="30480" y="236220"/>
                  </a:cubicBezTo>
                  <a:cubicBezTo>
                    <a:pt x="24130" y="217170"/>
                    <a:pt x="25400" y="191770"/>
                    <a:pt x="34290" y="176530"/>
                  </a:cubicBezTo>
                  <a:cubicBezTo>
                    <a:pt x="43180" y="161290"/>
                    <a:pt x="68580" y="146050"/>
                    <a:pt x="86360" y="144780"/>
                  </a:cubicBezTo>
                  <a:cubicBezTo>
                    <a:pt x="104140" y="143510"/>
                    <a:pt x="128270" y="157480"/>
                    <a:pt x="140970" y="170180"/>
                  </a:cubicBezTo>
                  <a:cubicBezTo>
                    <a:pt x="151130" y="180340"/>
                    <a:pt x="157480" y="198120"/>
                    <a:pt x="160020" y="210820"/>
                  </a:cubicBezTo>
                  <a:cubicBezTo>
                    <a:pt x="161290" y="220980"/>
                    <a:pt x="161290" y="231140"/>
                    <a:pt x="156210" y="241300"/>
                  </a:cubicBezTo>
                  <a:cubicBezTo>
                    <a:pt x="148590" y="255270"/>
                    <a:pt x="128270" y="276860"/>
                    <a:pt x="111760" y="281940"/>
                  </a:cubicBezTo>
                  <a:cubicBezTo>
                    <a:pt x="97790" y="285750"/>
                    <a:pt x="78740" y="281940"/>
                    <a:pt x="66040" y="275590"/>
                  </a:cubicBezTo>
                  <a:cubicBezTo>
                    <a:pt x="53340" y="269240"/>
                    <a:pt x="36830" y="240030"/>
                    <a:pt x="35560" y="241300"/>
                  </a:cubicBezTo>
                  <a:cubicBezTo>
                    <a:pt x="34290" y="241300"/>
                    <a:pt x="46990" y="260350"/>
                    <a:pt x="46990" y="260350"/>
                  </a:cubicBezTo>
                  <a:cubicBezTo>
                    <a:pt x="46990" y="260350"/>
                    <a:pt x="26670" y="232410"/>
                    <a:pt x="24130" y="219710"/>
                  </a:cubicBezTo>
                  <a:cubicBezTo>
                    <a:pt x="21590" y="209550"/>
                    <a:pt x="21590" y="199390"/>
                    <a:pt x="26670" y="189230"/>
                  </a:cubicBezTo>
                  <a:cubicBezTo>
                    <a:pt x="33020" y="175260"/>
                    <a:pt x="53340" y="152400"/>
                    <a:pt x="71120" y="147320"/>
                  </a:cubicBezTo>
                  <a:cubicBezTo>
                    <a:pt x="87630" y="142240"/>
                    <a:pt x="119380" y="146050"/>
                    <a:pt x="129540" y="160020"/>
                  </a:cubicBezTo>
                  <a:cubicBezTo>
                    <a:pt x="143510" y="177800"/>
                    <a:pt x="133350" y="231140"/>
                    <a:pt x="127000" y="256540"/>
                  </a:cubicBezTo>
                  <a:cubicBezTo>
                    <a:pt x="121920" y="274320"/>
                    <a:pt x="114300" y="293370"/>
                    <a:pt x="102870" y="299720"/>
                  </a:cubicBezTo>
                  <a:cubicBezTo>
                    <a:pt x="93980" y="304800"/>
                    <a:pt x="81280" y="303530"/>
                    <a:pt x="71120" y="299720"/>
                  </a:cubicBezTo>
                  <a:cubicBezTo>
                    <a:pt x="58420" y="295910"/>
                    <a:pt x="40640" y="285750"/>
                    <a:pt x="33020" y="273050"/>
                  </a:cubicBezTo>
                  <a:cubicBezTo>
                    <a:pt x="24130" y="257810"/>
                    <a:pt x="20320" y="229870"/>
                    <a:pt x="26670" y="213360"/>
                  </a:cubicBezTo>
                  <a:cubicBezTo>
                    <a:pt x="33020" y="196850"/>
                    <a:pt x="53340" y="176530"/>
                    <a:pt x="71120" y="172720"/>
                  </a:cubicBezTo>
                  <a:cubicBezTo>
                    <a:pt x="90170" y="168910"/>
                    <a:pt x="123190" y="179070"/>
                    <a:pt x="135890" y="193040"/>
                  </a:cubicBezTo>
                  <a:cubicBezTo>
                    <a:pt x="148590" y="207010"/>
                    <a:pt x="154940" y="234950"/>
                    <a:pt x="149860" y="252730"/>
                  </a:cubicBezTo>
                  <a:cubicBezTo>
                    <a:pt x="144780" y="270510"/>
                    <a:pt x="125730" y="290830"/>
                    <a:pt x="109220" y="297180"/>
                  </a:cubicBezTo>
                  <a:cubicBezTo>
                    <a:pt x="92710" y="303530"/>
                    <a:pt x="63500" y="298450"/>
                    <a:pt x="48260" y="288290"/>
                  </a:cubicBezTo>
                  <a:cubicBezTo>
                    <a:pt x="34290" y="278130"/>
                    <a:pt x="20320" y="251460"/>
                    <a:pt x="21590" y="233680"/>
                  </a:cubicBezTo>
                  <a:cubicBezTo>
                    <a:pt x="22860" y="215900"/>
                    <a:pt x="39370" y="190500"/>
                    <a:pt x="53340" y="180340"/>
                  </a:cubicBezTo>
                  <a:cubicBezTo>
                    <a:pt x="64770" y="172720"/>
                    <a:pt x="81280" y="170180"/>
                    <a:pt x="93980" y="171450"/>
                  </a:cubicBezTo>
                  <a:cubicBezTo>
                    <a:pt x="106680" y="172720"/>
                    <a:pt x="123190" y="177800"/>
                    <a:pt x="132080" y="187960"/>
                  </a:cubicBezTo>
                  <a:cubicBezTo>
                    <a:pt x="143510" y="200660"/>
                    <a:pt x="153670" y="228600"/>
                    <a:pt x="151130" y="246380"/>
                  </a:cubicBezTo>
                  <a:cubicBezTo>
                    <a:pt x="148590" y="264160"/>
                    <a:pt x="132080" y="287020"/>
                    <a:pt x="115570" y="294640"/>
                  </a:cubicBezTo>
                  <a:cubicBezTo>
                    <a:pt x="99060" y="302260"/>
                    <a:pt x="54610" y="290830"/>
                    <a:pt x="54610" y="292100"/>
                  </a:cubicBezTo>
                  <a:cubicBezTo>
                    <a:pt x="54610" y="293370"/>
                    <a:pt x="102870" y="298450"/>
                    <a:pt x="102870" y="299720"/>
                  </a:cubicBezTo>
                  <a:cubicBezTo>
                    <a:pt x="102870" y="300990"/>
                    <a:pt x="81280" y="303530"/>
                    <a:pt x="71120" y="299720"/>
                  </a:cubicBezTo>
                  <a:cubicBezTo>
                    <a:pt x="58420" y="295910"/>
                    <a:pt x="40640" y="285750"/>
                    <a:pt x="33020" y="273050"/>
                  </a:cubicBezTo>
                  <a:cubicBezTo>
                    <a:pt x="24130" y="257810"/>
                    <a:pt x="20320" y="229870"/>
                    <a:pt x="26670" y="213360"/>
                  </a:cubicBezTo>
                  <a:cubicBezTo>
                    <a:pt x="33020" y="196850"/>
                    <a:pt x="72390" y="180340"/>
                    <a:pt x="71120" y="172720"/>
                  </a:cubicBezTo>
                  <a:cubicBezTo>
                    <a:pt x="69850" y="167640"/>
                    <a:pt x="54610" y="160020"/>
                    <a:pt x="49530" y="163830"/>
                  </a:cubicBezTo>
                  <a:cubicBezTo>
                    <a:pt x="39370" y="170180"/>
                    <a:pt x="53340" y="259080"/>
                    <a:pt x="46990" y="260350"/>
                  </a:cubicBezTo>
                  <a:cubicBezTo>
                    <a:pt x="41910" y="261620"/>
                    <a:pt x="26670" y="232410"/>
                    <a:pt x="24130" y="219710"/>
                  </a:cubicBezTo>
                  <a:cubicBezTo>
                    <a:pt x="21590" y="209550"/>
                    <a:pt x="21590" y="199390"/>
                    <a:pt x="26670" y="189230"/>
                  </a:cubicBezTo>
                  <a:cubicBezTo>
                    <a:pt x="33020" y="175260"/>
                    <a:pt x="53340" y="152400"/>
                    <a:pt x="71120" y="147320"/>
                  </a:cubicBezTo>
                  <a:cubicBezTo>
                    <a:pt x="87630" y="142240"/>
                    <a:pt x="115570" y="148590"/>
                    <a:pt x="129540" y="160020"/>
                  </a:cubicBezTo>
                  <a:cubicBezTo>
                    <a:pt x="146050" y="172720"/>
                    <a:pt x="158750" y="208280"/>
                    <a:pt x="160020" y="226060"/>
                  </a:cubicBezTo>
                  <a:cubicBezTo>
                    <a:pt x="160020" y="237490"/>
                    <a:pt x="156210" y="246380"/>
                    <a:pt x="149860" y="255270"/>
                  </a:cubicBezTo>
                  <a:cubicBezTo>
                    <a:pt x="142240" y="265430"/>
                    <a:pt x="127000" y="279400"/>
                    <a:pt x="111760" y="281940"/>
                  </a:cubicBezTo>
                  <a:cubicBezTo>
                    <a:pt x="95250" y="284480"/>
                    <a:pt x="67310" y="278130"/>
                    <a:pt x="53340" y="266700"/>
                  </a:cubicBezTo>
                  <a:cubicBezTo>
                    <a:pt x="38100" y="254000"/>
                    <a:pt x="26670" y="222250"/>
                    <a:pt x="25400" y="205740"/>
                  </a:cubicBezTo>
                  <a:cubicBezTo>
                    <a:pt x="24130" y="194310"/>
                    <a:pt x="27940" y="185420"/>
                    <a:pt x="34290" y="176530"/>
                  </a:cubicBezTo>
                  <a:cubicBezTo>
                    <a:pt x="41910" y="165100"/>
                    <a:pt x="55880" y="151130"/>
                    <a:pt x="71120" y="147320"/>
                  </a:cubicBezTo>
                  <a:cubicBezTo>
                    <a:pt x="87630" y="143510"/>
                    <a:pt x="113030" y="147320"/>
                    <a:pt x="129540" y="158750"/>
                  </a:cubicBezTo>
                  <a:cubicBezTo>
                    <a:pt x="151130" y="172720"/>
                    <a:pt x="175260" y="213360"/>
                    <a:pt x="181610" y="233680"/>
                  </a:cubicBezTo>
                  <a:cubicBezTo>
                    <a:pt x="185420" y="245110"/>
                    <a:pt x="185420" y="254000"/>
                    <a:pt x="181610" y="264160"/>
                  </a:cubicBezTo>
                  <a:cubicBezTo>
                    <a:pt x="177800" y="276860"/>
                    <a:pt x="166370" y="293370"/>
                    <a:pt x="154940" y="300990"/>
                  </a:cubicBezTo>
                  <a:cubicBezTo>
                    <a:pt x="143510" y="308610"/>
                    <a:pt x="123190" y="312420"/>
                    <a:pt x="110490" y="311150"/>
                  </a:cubicBezTo>
                  <a:cubicBezTo>
                    <a:pt x="99060" y="309880"/>
                    <a:pt x="88900" y="307340"/>
                    <a:pt x="81280" y="299720"/>
                  </a:cubicBezTo>
                  <a:cubicBezTo>
                    <a:pt x="71120" y="289560"/>
                    <a:pt x="72390" y="262890"/>
                    <a:pt x="62230" y="248920"/>
                  </a:cubicBezTo>
                  <a:cubicBezTo>
                    <a:pt x="52070" y="233680"/>
                    <a:pt x="27940" y="228600"/>
                    <a:pt x="17780" y="212090"/>
                  </a:cubicBezTo>
                  <a:cubicBezTo>
                    <a:pt x="6350" y="193040"/>
                    <a:pt x="2540" y="163830"/>
                    <a:pt x="1270" y="140970"/>
                  </a:cubicBezTo>
                  <a:cubicBezTo>
                    <a:pt x="0" y="120650"/>
                    <a:pt x="1270" y="100330"/>
                    <a:pt x="10160" y="82550"/>
                  </a:cubicBezTo>
                  <a:cubicBezTo>
                    <a:pt x="19050" y="63500"/>
                    <a:pt x="35560" y="44450"/>
                    <a:pt x="55880" y="31750"/>
                  </a:cubicBezTo>
                  <a:cubicBezTo>
                    <a:pt x="82550" y="15240"/>
                    <a:pt x="140970" y="0"/>
                    <a:pt x="163830" y="1270"/>
                  </a:cubicBezTo>
                  <a:cubicBezTo>
                    <a:pt x="175260" y="1270"/>
                    <a:pt x="181610" y="5080"/>
                    <a:pt x="189230" y="11430"/>
                  </a:cubicBezTo>
                  <a:cubicBezTo>
                    <a:pt x="198120" y="19050"/>
                    <a:pt x="209550" y="34290"/>
                    <a:pt x="212090" y="46990"/>
                  </a:cubicBezTo>
                  <a:cubicBezTo>
                    <a:pt x="214630" y="59690"/>
                    <a:pt x="210820" y="76200"/>
                    <a:pt x="204470" y="87630"/>
                  </a:cubicBezTo>
                  <a:cubicBezTo>
                    <a:pt x="198120" y="99060"/>
                    <a:pt x="172720" y="113030"/>
                    <a:pt x="172720" y="113030"/>
                  </a:cubicBezTo>
                </a:path>
              </a:pathLst>
            </a:custGeom>
            <a:solidFill>
              <a:srgbClr val="FFFFFF"/>
            </a:solidFill>
            <a:ln cap="sq">
              <a:noFill/>
              <a:prstDash val="solid"/>
              <a:miter/>
            </a:ln>
          </p:spPr>
        </p:sp>
      </p:grpSp>
      <p:grpSp>
        <p:nvGrpSpPr>
          <p:cNvPr name="Group 32" id="32"/>
          <p:cNvGrpSpPr/>
          <p:nvPr/>
        </p:nvGrpSpPr>
        <p:grpSpPr>
          <a:xfrm rot="0">
            <a:off x="10724007" y="2568448"/>
            <a:ext cx="111760" cy="188976"/>
            <a:chOff x="0" y="0"/>
            <a:chExt cx="209550" cy="354330"/>
          </a:xfrm>
        </p:grpSpPr>
        <p:sp>
          <p:nvSpPr>
            <p:cNvPr name="Freeform 33" id="33"/>
            <p:cNvSpPr/>
            <p:nvPr/>
          </p:nvSpPr>
          <p:spPr>
            <a:xfrm flipH="false" flipV="false" rot="0">
              <a:off x="43180" y="44450"/>
              <a:ext cx="124460" cy="261620"/>
            </a:xfrm>
            <a:custGeom>
              <a:avLst/>
              <a:gdLst/>
              <a:ahLst/>
              <a:cxnLst/>
              <a:rect r="r" b="b" t="t" l="l"/>
              <a:pathLst>
                <a:path h="261620" w="124460">
                  <a:moveTo>
                    <a:pt x="10160" y="55880"/>
                  </a:moveTo>
                  <a:cubicBezTo>
                    <a:pt x="77470" y="44450"/>
                    <a:pt x="124460" y="199390"/>
                    <a:pt x="115570" y="233680"/>
                  </a:cubicBezTo>
                  <a:cubicBezTo>
                    <a:pt x="111760" y="247650"/>
                    <a:pt x="97790" y="259080"/>
                    <a:pt x="88900" y="259080"/>
                  </a:cubicBezTo>
                  <a:cubicBezTo>
                    <a:pt x="81280" y="259080"/>
                    <a:pt x="66040" y="247650"/>
                    <a:pt x="64770" y="240030"/>
                  </a:cubicBezTo>
                  <a:cubicBezTo>
                    <a:pt x="63500" y="232410"/>
                    <a:pt x="71120" y="217170"/>
                    <a:pt x="77470" y="212090"/>
                  </a:cubicBezTo>
                  <a:cubicBezTo>
                    <a:pt x="83820" y="208280"/>
                    <a:pt x="95250" y="208280"/>
                    <a:pt x="101600" y="210820"/>
                  </a:cubicBezTo>
                  <a:cubicBezTo>
                    <a:pt x="107950" y="213360"/>
                    <a:pt x="115570" y="223520"/>
                    <a:pt x="115570" y="231140"/>
                  </a:cubicBezTo>
                  <a:cubicBezTo>
                    <a:pt x="115570" y="238760"/>
                    <a:pt x="107950" y="254000"/>
                    <a:pt x="100330" y="257810"/>
                  </a:cubicBezTo>
                  <a:cubicBezTo>
                    <a:pt x="93980" y="261620"/>
                    <a:pt x="83820" y="261620"/>
                    <a:pt x="76200" y="255270"/>
                  </a:cubicBezTo>
                  <a:cubicBezTo>
                    <a:pt x="53340" y="236220"/>
                    <a:pt x="13970" y="101600"/>
                    <a:pt x="7620" y="57150"/>
                  </a:cubicBezTo>
                  <a:cubicBezTo>
                    <a:pt x="3810" y="35560"/>
                    <a:pt x="0" y="12700"/>
                    <a:pt x="8890" y="6350"/>
                  </a:cubicBezTo>
                  <a:cubicBezTo>
                    <a:pt x="16510" y="0"/>
                    <a:pt x="48260" y="6350"/>
                    <a:pt x="55880" y="16510"/>
                  </a:cubicBezTo>
                  <a:cubicBezTo>
                    <a:pt x="64770" y="27940"/>
                    <a:pt x="63500" y="64770"/>
                    <a:pt x="54610" y="73660"/>
                  </a:cubicBezTo>
                  <a:cubicBezTo>
                    <a:pt x="48260" y="81280"/>
                    <a:pt x="27940" y="81280"/>
                    <a:pt x="20320" y="77470"/>
                  </a:cubicBezTo>
                  <a:cubicBezTo>
                    <a:pt x="13970" y="73660"/>
                    <a:pt x="10160" y="55880"/>
                    <a:pt x="10160" y="55880"/>
                  </a:cubicBezTo>
                </a:path>
              </a:pathLst>
            </a:custGeom>
            <a:solidFill>
              <a:srgbClr val="2D90EB"/>
            </a:solidFill>
            <a:ln cap="sq">
              <a:noFill/>
              <a:prstDash val="solid"/>
              <a:miter/>
            </a:ln>
          </p:spPr>
        </p:sp>
      </p:grpSp>
      <p:grpSp>
        <p:nvGrpSpPr>
          <p:cNvPr name="Group 34" id="34"/>
          <p:cNvGrpSpPr/>
          <p:nvPr/>
        </p:nvGrpSpPr>
        <p:grpSpPr>
          <a:xfrm rot="0">
            <a:off x="11320738" y="2382859"/>
            <a:ext cx="132080" cy="234357"/>
            <a:chOff x="0" y="0"/>
            <a:chExt cx="247650" cy="439420"/>
          </a:xfrm>
        </p:grpSpPr>
        <p:sp>
          <p:nvSpPr>
            <p:cNvPr name="Freeform 35" id="35"/>
            <p:cNvSpPr/>
            <p:nvPr/>
          </p:nvSpPr>
          <p:spPr>
            <a:xfrm flipH="false" flipV="false" rot="0">
              <a:off x="49530" y="48260"/>
              <a:ext cx="157480" cy="340360"/>
            </a:xfrm>
            <a:custGeom>
              <a:avLst/>
              <a:gdLst/>
              <a:ahLst/>
              <a:cxnLst/>
              <a:rect r="r" b="b" t="t" l="l"/>
              <a:pathLst>
                <a:path h="340360" w="157480">
                  <a:moveTo>
                    <a:pt x="49530" y="17780"/>
                  </a:moveTo>
                  <a:cubicBezTo>
                    <a:pt x="148590" y="260350"/>
                    <a:pt x="157480" y="312420"/>
                    <a:pt x="146050" y="328930"/>
                  </a:cubicBezTo>
                  <a:cubicBezTo>
                    <a:pt x="139700" y="337820"/>
                    <a:pt x="123190" y="340360"/>
                    <a:pt x="115570" y="337820"/>
                  </a:cubicBezTo>
                  <a:cubicBezTo>
                    <a:pt x="107950" y="335280"/>
                    <a:pt x="99060" y="320040"/>
                    <a:pt x="99060" y="312420"/>
                  </a:cubicBezTo>
                  <a:cubicBezTo>
                    <a:pt x="99060" y="304800"/>
                    <a:pt x="105410" y="294640"/>
                    <a:pt x="111760" y="292100"/>
                  </a:cubicBezTo>
                  <a:cubicBezTo>
                    <a:pt x="119380" y="288290"/>
                    <a:pt x="135890" y="290830"/>
                    <a:pt x="142240" y="295910"/>
                  </a:cubicBezTo>
                  <a:cubicBezTo>
                    <a:pt x="148590" y="300990"/>
                    <a:pt x="151130" y="318770"/>
                    <a:pt x="147320" y="326390"/>
                  </a:cubicBezTo>
                  <a:cubicBezTo>
                    <a:pt x="144780" y="332740"/>
                    <a:pt x="134620" y="340360"/>
                    <a:pt x="127000" y="340360"/>
                  </a:cubicBezTo>
                  <a:cubicBezTo>
                    <a:pt x="119380" y="340360"/>
                    <a:pt x="107950" y="334010"/>
                    <a:pt x="101600" y="323850"/>
                  </a:cubicBezTo>
                  <a:cubicBezTo>
                    <a:pt x="88900" y="304800"/>
                    <a:pt x="96520" y="259080"/>
                    <a:pt x="85090" y="220980"/>
                  </a:cubicBezTo>
                  <a:cubicBezTo>
                    <a:pt x="68580" y="167640"/>
                    <a:pt x="0" y="73660"/>
                    <a:pt x="1270" y="36830"/>
                  </a:cubicBezTo>
                  <a:cubicBezTo>
                    <a:pt x="1270" y="20320"/>
                    <a:pt x="10160" y="5080"/>
                    <a:pt x="19050" y="2540"/>
                  </a:cubicBezTo>
                  <a:cubicBezTo>
                    <a:pt x="26670" y="0"/>
                    <a:pt x="49530" y="17780"/>
                    <a:pt x="49530" y="17780"/>
                  </a:cubicBezTo>
                </a:path>
              </a:pathLst>
            </a:custGeom>
            <a:solidFill>
              <a:srgbClr val="2D90EB"/>
            </a:solidFill>
            <a:ln cap="sq">
              <a:noFill/>
              <a:prstDash val="solid"/>
              <a:miter/>
            </a:ln>
          </p:spPr>
        </p:sp>
      </p:grpSp>
      <p:sp>
        <p:nvSpPr>
          <p:cNvPr name="TextBox 36" id="36"/>
          <p:cNvSpPr txBox="true"/>
          <p:nvPr/>
        </p:nvSpPr>
        <p:spPr>
          <a:xfrm rot="0">
            <a:off x="7629863" y="4279289"/>
            <a:ext cx="3127867" cy="754267"/>
          </a:xfrm>
          <a:prstGeom prst="rect">
            <a:avLst/>
          </a:prstGeom>
        </p:spPr>
        <p:txBody>
          <a:bodyPr anchor="t" rtlCol="false" tIns="0" lIns="0" bIns="0" rIns="0">
            <a:spAutoFit/>
          </a:bodyPr>
          <a:lstStyle/>
          <a:p>
            <a:pPr algn="ctr">
              <a:lnSpc>
                <a:spcPts val="3086"/>
              </a:lnSpc>
              <a:spcBef>
                <a:spcPct val="0"/>
              </a:spcBef>
            </a:pPr>
            <a:r>
              <a:rPr lang="en-US" sz="2204">
                <a:solidFill>
                  <a:srgbClr val="000000"/>
                </a:solidFill>
                <a:latin typeface="Canva Sans"/>
              </a:rPr>
              <a:t>Radial and hoop stress </a:t>
            </a:r>
          </a:p>
          <a:p>
            <a:pPr algn="ctr">
              <a:lnSpc>
                <a:spcPts val="3086"/>
              </a:lnSpc>
              <a:spcBef>
                <a:spcPct val="0"/>
              </a:spcBef>
            </a:pPr>
            <a:r>
              <a:rPr lang="en-US" sz="2204">
                <a:solidFill>
                  <a:srgbClr val="000000"/>
                </a:solidFill>
                <a:latin typeface="Canva Sans"/>
              </a:rPr>
              <a:t>distribution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40409" y="1047043"/>
            <a:ext cx="2406950" cy="950112"/>
          </a:xfrm>
          <a:custGeom>
            <a:avLst/>
            <a:gdLst/>
            <a:ahLst/>
            <a:cxnLst/>
            <a:rect r="r" b="b" t="t" l="l"/>
            <a:pathLst>
              <a:path h="950112" w="2406950">
                <a:moveTo>
                  <a:pt x="0" y="0"/>
                </a:moveTo>
                <a:lnTo>
                  <a:pt x="2406950" y="0"/>
                </a:lnTo>
                <a:lnTo>
                  <a:pt x="2406950" y="950112"/>
                </a:lnTo>
                <a:lnTo>
                  <a:pt x="0" y="950112"/>
                </a:lnTo>
                <a:lnTo>
                  <a:pt x="0" y="0"/>
                </a:lnTo>
                <a:close/>
              </a:path>
            </a:pathLst>
          </a:custGeom>
          <a:blipFill>
            <a:blip r:embed="rId2"/>
            <a:stretch>
              <a:fillRect l="0" t="0" r="0" b="0"/>
            </a:stretch>
          </a:blipFill>
        </p:spPr>
      </p:sp>
      <p:sp>
        <p:nvSpPr>
          <p:cNvPr name="Freeform 3" id="3"/>
          <p:cNvSpPr/>
          <p:nvPr/>
        </p:nvSpPr>
        <p:spPr>
          <a:xfrm flipH="false" flipV="false" rot="0">
            <a:off x="4822870" y="1047043"/>
            <a:ext cx="1327362" cy="950112"/>
          </a:xfrm>
          <a:custGeom>
            <a:avLst/>
            <a:gdLst/>
            <a:ahLst/>
            <a:cxnLst/>
            <a:rect r="r" b="b" t="t" l="l"/>
            <a:pathLst>
              <a:path h="950112" w="1327362">
                <a:moveTo>
                  <a:pt x="0" y="0"/>
                </a:moveTo>
                <a:lnTo>
                  <a:pt x="1327362" y="0"/>
                </a:lnTo>
                <a:lnTo>
                  <a:pt x="1327362" y="950112"/>
                </a:lnTo>
                <a:lnTo>
                  <a:pt x="0" y="950112"/>
                </a:lnTo>
                <a:lnTo>
                  <a:pt x="0" y="0"/>
                </a:lnTo>
                <a:close/>
              </a:path>
            </a:pathLst>
          </a:custGeom>
          <a:blipFill>
            <a:blip r:embed="rId3"/>
            <a:stretch>
              <a:fillRect l="0" t="0" r="0" b="0"/>
            </a:stretch>
          </a:blipFill>
        </p:spPr>
      </p:sp>
      <p:sp>
        <p:nvSpPr>
          <p:cNvPr name="Freeform 4" id="4"/>
          <p:cNvSpPr/>
          <p:nvPr/>
        </p:nvSpPr>
        <p:spPr>
          <a:xfrm flipH="false" flipV="false" rot="0">
            <a:off x="1640409" y="2746467"/>
            <a:ext cx="2007760" cy="1043507"/>
          </a:xfrm>
          <a:custGeom>
            <a:avLst/>
            <a:gdLst/>
            <a:ahLst/>
            <a:cxnLst/>
            <a:rect r="r" b="b" t="t" l="l"/>
            <a:pathLst>
              <a:path h="1043507" w="2007760">
                <a:moveTo>
                  <a:pt x="0" y="0"/>
                </a:moveTo>
                <a:lnTo>
                  <a:pt x="2007760" y="0"/>
                </a:lnTo>
                <a:lnTo>
                  <a:pt x="2007760" y="1043507"/>
                </a:lnTo>
                <a:lnTo>
                  <a:pt x="0" y="1043507"/>
                </a:lnTo>
                <a:lnTo>
                  <a:pt x="0" y="0"/>
                </a:lnTo>
                <a:close/>
              </a:path>
            </a:pathLst>
          </a:custGeom>
          <a:blipFill>
            <a:blip r:embed="rId4"/>
            <a:stretch>
              <a:fillRect l="0" t="0" r="0" b="0"/>
            </a:stretch>
          </a:blipFill>
        </p:spPr>
      </p:sp>
      <p:sp>
        <p:nvSpPr>
          <p:cNvPr name="Freeform 5" id="5"/>
          <p:cNvSpPr/>
          <p:nvPr/>
        </p:nvSpPr>
        <p:spPr>
          <a:xfrm flipH="false" flipV="false" rot="0">
            <a:off x="1640409" y="4081227"/>
            <a:ext cx="2401845" cy="1019388"/>
          </a:xfrm>
          <a:custGeom>
            <a:avLst/>
            <a:gdLst/>
            <a:ahLst/>
            <a:cxnLst/>
            <a:rect r="r" b="b" t="t" l="l"/>
            <a:pathLst>
              <a:path h="1019388" w="2401845">
                <a:moveTo>
                  <a:pt x="0" y="0"/>
                </a:moveTo>
                <a:lnTo>
                  <a:pt x="2401845" y="0"/>
                </a:lnTo>
                <a:lnTo>
                  <a:pt x="2401845" y="1019388"/>
                </a:lnTo>
                <a:lnTo>
                  <a:pt x="0" y="1019388"/>
                </a:lnTo>
                <a:lnTo>
                  <a:pt x="0" y="0"/>
                </a:lnTo>
                <a:close/>
              </a:path>
            </a:pathLst>
          </a:custGeom>
          <a:blipFill>
            <a:blip r:embed="rId5"/>
            <a:stretch>
              <a:fillRect l="0" t="0" r="0" b="0"/>
            </a:stretch>
          </a:blipFill>
        </p:spPr>
      </p:sp>
      <p:sp>
        <p:nvSpPr>
          <p:cNvPr name="Freeform 6" id="6"/>
          <p:cNvSpPr/>
          <p:nvPr/>
        </p:nvSpPr>
        <p:spPr>
          <a:xfrm flipH="false" flipV="false" rot="0">
            <a:off x="4822870" y="4069472"/>
            <a:ext cx="2187913" cy="942486"/>
          </a:xfrm>
          <a:custGeom>
            <a:avLst/>
            <a:gdLst/>
            <a:ahLst/>
            <a:cxnLst/>
            <a:rect r="r" b="b" t="t" l="l"/>
            <a:pathLst>
              <a:path h="942486" w="2187913">
                <a:moveTo>
                  <a:pt x="0" y="0"/>
                </a:moveTo>
                <a:lnTo>
                  <a:pt x="2187913" y="0"/>
                </a:lnTo>
                <a:lnTo>
                  <a:pt x="2187913" y="942486"/>
                </a:lnTo>
                <a:lnTo>
                  <a:pt x="0" y="942486"/>
                </a:lnTo>
                <a:lnTo>
                  <a:pt x="0" y="0"/>
                </a:lnTo>
                <a:close/>
              </a:path>
            </a:pathLst>
          </a:custGeom>
          <a:blipFill>
            <a:blip r:embed="rId6"/>
            <a:stretch>
              <a:fillRect l="0" t="0" r="0" b="0"/>
            </a:stretch>
          </a:blipFill>
        </p:spPr>
      </p:sp>
      <p:sp>
        <p:nvSpPr>
          <p:cNvPr name="Freeform 7" id="7"/>
          <p:cNvSpPr/>
          <p:nvPr/>
        </p:nvSpPr>
        <p:spPr>
          <a:xfrm flipH="false" flipV="false" rot="0">
            <a:off x="1640409" y="5691855"/>
            <a:ext cx="2308476" cy="1186844"/>
          </a:xfrm>
          <a:custGeom>
            <a:avLst/>
            <a:gdLst/>
            <a:ahLst/>
            <a:cxnLst/>
            <a:rect r="r" b="b" t="t" l="l"/>
            <a:pathLst>
              <a:path h="1186844" w="2308476">
                <a:moveTo>
                  <a:pt x="0" y="0"/>
                </a:moveTo>
                <a:lnTo>
                  <a:pt x="2308476" y="0"/>
                </a:lnTo>
                <a:lnTo>
                  <a:pt x="2308476" y="1186843"/>
                </a:lnTo>
                <a:lnTo>
                  <a:pt x="0" y="1186843"/>
                </a:lnTo>
                <a:lnTo>
                  <a:pt x="0" y="0"/>
                </a:lnTo>
                <a:close/>
              </a:path>
            </a:pathLst>
          </a:custGeom>
          <a:blipFill>
            <a:blip r:embed="rId7"/>
            <a:stretch>
              <a:fillRect l="0" t="0" r="0" b="0"/>
            </a:stretch>
          </a:blipFill>
        </p:spPr>
      </p:sp>
      <p:sp>
        <p:nvSpPr>
          <p:cNvPr name="Freeform 8" id="8"/>
          <p:cNvSpPr/>
          <p:nvPr/>
        </p:nvSpPr>
        <p:spPr>
          <a:xfrm flipH="false" flipV="false" rot="0">
            <a:off x="4336629" y="5691855"/>
            <a:ext cx="2674154" cy="1186844"/>
          </a:xfrm>
          <a:custGeom>
            <a:avLst/>
            <a:gdLst/>
            <a:ahLst/>
            <a:cxnLst/>
            <a:rect r="r" b="b" t="t" l="l"/>
            <a:pathLst>
              <a:path h="1186844" w="2674154">
                <a:moveTo>
                  <a:pt x="0" y="0"/>
                </a:moveTo>
                <a:lnTo>
                  <a:pt x="2674154" y="0"/>
                </a:lnTo>
                <a:lnTo>
                  <a:pt x="2674154" y="1186843"/>
                </a:lnTo>
                <a:lnTo>
                  <a:pt x="0" y="1186843"/>
                </a:lnTo>
                <a:lnTo>
                  <a:pt x="0" y="0"/>
                </a:lnTo>
                <a:close/>
              </a:path>
            </a:pathLst>
          </a:custGeom>
          <a:blipFill>
            <a:blip r:embed="rId8"/>
            <a:stretch>
              <a:fillRect l="0" t="0" r="0" b="0"/>
            </a:stretch>
          </a:blipFill>
        </p:spPr>
      </p:sp>
      <p:sp>
        <p:nvSpPr>
          <p:cNvPr name="TextBox 9" id="9"/>
          <p:cNvSpPr txBox="true"/>
          <p:nvPr/>
        </p:nvSpPr>
        <p:spPr>
          <a:xfrm rot="0">
            <a:off x="530363" y="388877"/>
            <a:ext cx="4627041" cy="757975"/>
          </a:xfrm>
          <a:prstGeom prst="rect">
            <a:avLst/>
          </a:prstGeom>
        </p:spPr>
        <p:txBody>
          <a:bodyPr anchor="t" rtlCol="false" tIns="0" lIns="0" bIns="0" rIns="0">
            <a:spAutoFit/>
          </a:bodyPr>
          <a:lstStyle/>
          <a:p>
            <a:pPr algn="ctr">
              <a:lnSpc>
                <a:spcPts val="2986"/>
              </a:lnSpc>
            </a:pPr>
            <a:r>
              <a:rPr lang="en-US" sz="2133">
                <a:solidFill>
                  <a:srgbClr val="000000"/>
                </a:solidFill>
                <a:latin typeface="Arimo"/>
              </a:rPr>
              <a:t>Case 2:  Only internal pressure, Pₒ = 0</a:t>
            </a:r>
          </a:p>
          <a:p>
            <a:pPr algn="ctr">
              <a:lnSpc>
                <a:spcPts val="3077"/>
              </a:lnSpc>
            </a:pPr>
          </a:p>
        </p:txBody>
      </p:sp>
      <p:sp>
        <p:nvSpPr>
          <p:cNvPr name="TextBox 10" id="10"/>
          <p:cNvSpPr txBox="true"/>
          <p:nvPr/>
        </p:nvSpPr>
        <p:spPr>
          <a:xfrm rot="0">
            <a:off x="4237215" y="1301345"/>
            <a:ext cx="395798" cy="403409"/>
          </a:xfrm>
          <a:prstGeom prst="rect">
            <a:avLst/>
          </a:prstGeom>
        </p:spPr>
        <p:txBody>
          <a:bodyPr anchor="t" rtlCol="false" tIns="0" lIns="0" bIns="0" rIns="0">
            <a:spAutoFit/>
          </a:bodyPr>
          <a:lstStyle/>
          <a:p>
            <a:pPr algn="ctr">
              <a:lnSpc>
                <a:spcPts val="3384"/>
              </a:lnSpc>
            </a:pPr>
            <a:r>
              <a:rPr lang="en-US" sz="2417">
                <a:solidFill>
                  <a:srgbClr val="000000"/>
                </a:solidFill>
                <a:latin typeface="Canva Sans"/>
              </a:rPr>
              <a:t>--&gt;</a:t>
            </a:r>
          </a:p>
        </p:txBody>
      </p:sp>
      <p:sp>
        <p:nvSpPr>
          <p:cNvPr name="TextBox 11" id="11"/>
          <p:cNvSpPr txBox="true"/>
          <p:nvPr/>
        </p:nvSpPr>
        <p:spPr>
          <a:xfrm rot="0">
            <a:off x="1739403" y="2247865"/>
            <a:ext cx="1870765" cy="363190"/>
          </a:xfrm>
          <a:prstGeom prst="rect">
            <a:avLst/>
          </a:prstGeom>
        </p:spPr>
        <p:txBody>
          <a:bodyPr anchor="t" rtlCol="false" tIns="0" lIns="0" bIns="0" rIns="0">
            <a:spAutoFit/>
          </a:bodyPr>
          <a:lstStyle/>
          <a:p>
            <a:pPr algn="ctr">
              <a:lnSpc>
                <a:spcPts val="2986"/>
              </a:lnSpc>
            </a:pPr>
            <a:r>
              <a:rPr lang="en-US" sz="2133">
                <a:solidFill>
                  <a:srgbClr val="000000"/>
                </a:solidFill>
                <a:latin typeface="Canva Sans"/>
              </a:rPr>
              <a:t>Putting it in Pᵢ,</a:t>
            </a:r>
          </a:p>
        </p:txBody>
      </p:sp>
      <p:sp>
        <p:nvSpPr>
          <p:cNvPr name="TextBox 12" id="12"/>
          <p:cNvSpPr txBox="true"/>
          <p:nvPr/>
        </p:nvSpPr>
        <p:spPr>
          <a:xfrm rot="0">
            <a:off x="4172059" y="4370167"/>
            <a:ext cx="526111" cy="379898"/>
          </a:xfrm>
          <a:prstGeom prst="rect">
            <a:avLst/>
          </a:prstGeom>
        </p:spPr>
        <p:txBody>
          <a:bodyPr anchor="t" rtlCol="false" tIns="0" lIns="0" bIns="0" rIns="0">
            <a:spAutoFit/>
          </a:bodyPr>
          <a:lstStyle/>
          <a:p>
            <a:pPr algn="ctr">
              <a:lnSpc>
                <a:spcPts val="3185"/>
              </a:lnSpc>
            </a:pPr>
            <a:r>
              <a:rPr lang="en-US" sz="2275">
                <a:solidFill>
                  <a:srgbClr val="000000"/>
                </a:solidFill>
                <a:latin typeface="Canva Sans"/>
              </a:rPr>
              <a:t>and</a:t>
            </a:r>
          </a:p>
        </p:txBody>
      </p:sp>
      <p:sp>
        <p:nvSpPr>
          <p:cNvPr name="TextBox 13" id="13"/>
          <p:cNvSpPr txBox="true"/>
          <p:nvPr/>
        </p:nvSpPr>
        <p:spPr>
          <a:xfrm rot="0">
            <a:off x="1577194" y="5181380"/>
            <a:ext cx="2894452" cy="391609"/>
          </a:xfrm>
          <a:prstGeom prst="rect">
            <a:avLst/>
          </a:prstGeom>
        </p:spPr>
        <p:txBody>
          <a:bodyPr anchor="t" rtlCol="false" tIns="0" lIns="0" bIns="0" rIns="0">
            <a:spAutoFit/>
          </a:bodyPr>
          <a:lstStyle/>
          <a:p>
            <a:pPr algn="ctr">
              <a:lnSpc>
                <a:spcPts val="3285"/>
              </a:lnSpc>
            </a:pPr>
            <a:r>
              <a:rPr lang="en-US" sz="2346">
                <a:solidFill>
                  <a:srgbClr val="000000"/>
                </a:solidFill>
                <a:latin typeface="Canva Sans"/>
              </a:rPr>
              <a:t>putting it in 1 and 2 :</a:t>
            </a:r>
          </a:p>
        </p:txBody>
      </p:sp>
      <p:sp>
        <p:nvSpPr>
          <p:cNvPr name="Freeform 14" id="14"/>
          <p:cNvSpPr/>
          <p:nvPr/>
        </p:nvSpPr>
        <p:spPr>
          <a:xfrm flipH="false" flipV="false" rot="0">
            <a:off x="6598639" y="568399"/>
            <a:ext cx="5890688" cy="2857511"/>
          </a:xfrm>
          <a:custGeom>
            <a:avLst/>
            <a:gdLst/>
            <a:ahLst/>
            <a:cxnLst/>
            <a:rect r="r" b="b" t="t" l="l"/>
            <a:pathLst>
              <a:path h="2857511" w="5890688">
                <a:moveTo>
                  <a:pt x="0" y="0"/>
                </a:moveTo>
                <a:lnTo>
                  <a:pt x="5890688" y="0"/>
                </a:lnTo>
                <a:lnTo>
                  <a:pt x="5890688" y="2857511"/>
                </a:lnTo>
                <a:lnTo>
                  <a:pt x="0" y="2857511"/>
                </a:lnTo>
                <a:lnTo>
                  <a:pt x="0" y="0"/>
                </a:lnTo>
                <a:close/>
              </a:path>
            </a:pathLst>
          </a:custGeom>
          <a:blipFill>
            <a:blip r:embed="rId9"/>
            <a:stretch>
              <a:fillRect l="0" t="0" r="0" b="0"/>
            </a:stretch>
          </a:blipFill>
        </p:spPr>
      </p:sp>
      <p:grpSp>
        <p:nvGrpSpPr>
          <p:cNvPr name="Group 15" id="15"/>
          <p:cNvGrpSpPr/>
          <p:nvPr/>
        </p:nvGrpSpPr>
        <p:grpSpPr>
          <a:xfrm rot="0">
            <a:off x="6829340" y="1669627"/>
            <a:ext cx="136144" cy="210651"/>
            <a:chOff x="0" y="0"/>
            <a:chExt cx="255270" cy="394970"/>
          </a:xfrm>
        </p:grpSpPr>
        <p:sp>
          <p:nvSpPr>
            <p:cNvPr name="Freeform 16" id="16"/>
            <p:cNvSpPr/>
            <p:nvPr/>
          </p:nvSpPr>
          <p:spPr>
            <a:xfrm flipH="false" flipV="false" rot="0">
              <a:off x="45720" y="49530"/>
              <a:ext cx="160020" cy="295910"/>
            </a:xfrm>
            <a:custGeom>
              <a:avLst/>
              <a:gdLst/>
              <a:ahLst/>
              <a:cxnLst/>
              <a:rect r="r" b="b" t="t" l="l"/>
              <a:pathLst>
                <a:path h="295910" w="160020">
                  <a:moveTo>
                    <a:pt x="46990" y="220980"/>
                  </a:moveTo>
                  <a:cubicBezTo>
                    <a:pt x="74930" y="85090"/>
                    <a:pt x="82550" y="72390"/>
                    <a:pt x="92710" y="63500"/>
                  </a:cubicBezTo>
                  <a:cubicBezTo>
                    <a:pt x="101600" y="55880"/>
                    <a:pt x="118110" y="48260"/>
                    <a:pt x="124460" y="52070"/>
                  </a:cubicBezTo>
                  <a:cubicBezTo>
                    <a:pt x="134620" y="58420"/>
                    <a:pt x="133350" y="93980"/>
                    <a:pt x="132080" y="118110"/>
                  </a:cubicBezTo>
                  <a:cubicBezTo>
                    <a:pt x="130810" y="146050"/>
                    <a:pt x="123190" y="198120"/>
                    <a:pt x="109220" y="208280"/>
                  </a:cubicBezTo>
                  <a:cubicBezTo>
                    <a:pt x="101600" y="213360"/>
                    <a:pt x="87630" y="213360"/>
                    <a:pt x="81280" y="207010"/>
                  </a:cubicBezTo>
                  <a:cubicBezTo>
                    <a:pt x="72390" y="198120"/>
                    <a:pt x="73660" y="168910"/>
                    <a:pt x="73660" y="143510"/>
                  </a:cubicBezTo>
                  <a:cubicBezTo>
                    <a:pt x="72390" y="107950"/>
                    <a:pt x="68580" y="31750"/>
                    <a:pt x="83820" y="12700"/>
                  </a:cubicBezTo>
                  <a:cubicBezTo>
                    <a:pt x="91440" y="3810"/>
                    <a:pt x="105410" y="0"/>
                    <a:pt x="113030" y="2540"/>
                  </a:cubicBezTo>
                  <a:cubicBezTo>
                    <a:pt x="119380" y="5080"/>
                    <a:pt x="125730" y="12700"/>
                    <a:pt x="127000" y="24130"/>
                  </a:cubicBezTo>
                  <a:cubicBezTo>
                    <a:pt x="132080" y="62230"/>
                    <a:pt x="71120" y="245110"/>
                    <a:pt x="49530" y="278130"/>
                  </a:cubicBezTo>
                  <a:cubicBezTo>
                    <a:pt x="43180" y="288290"/>
                    <a:pt x="38100" y="294640"/>
                    <a:pt x="30480" y="294640"/>
                  </a:cubicBezTo>
                  <a:cubicBezTo>
                    <a:pt x="22860" y="294640"/>
                    <a:pt x="6350" y="285750"/>
                    <a:pt x="5080" y="278130"/>
                  </a:cubicBezTo>
                  <a:cubicBezTo>
                    <a:pt x="3810" y="270510"/>
                    <a:pt x="15240" y="257810"/>
                    <a:pt x="24130" y="248920"/>
                  </a:cubicBezTo>
                  <a:cubicBezTo>
                    <a:pt x="36830" y="236220"/>
                    <a:pt x="67310" y="222250"/>
                    <a:pt x="81280" y="215900"/>
                  </a:cubicBezTo>
                  <a:cubicBezTo>
                    <a:pt x="88900" y="212090"/>
                    <a:pt x="99060" y="207010"/>
                    <a:pt x="100330" y="208280"/>
                  </a:cubicBezTo>
                  <a:cubicBezTo>
                    <a:pt x="102870" y="210820"/>
                    <a:pt x="93980" y="228600"/>
                    <a:pt x="91440" y="228600"/>
                  </a:cubicBezTo>
                  <a:cubicBezTo>
                    <a:pt x="86360" y="227330"/>
                    <a:pt x="82550" y="172720"/>
                    <a:pt x="83820" y="146050"/>
                  </a:cubicBezTo>
                  <a:cubicBezTo>
                    <a:pt x="85090" y="120650"/>
                    <a:pt x="92710" y="92710"/>
                    <a:pt x="100330" y="71120"/>
                  </a:cubicBezTo>
                  <a:cubicBezTo>
                    <a:pt x="106680" y="53340"/>
                    <a:pt x="114300" y="30480"/>
                    <a:pt x="124460" y="24130"/>
                  </a:cubicBezTo>
                  <a:cubicBezTo>
                    <a:pt x="130810" y="20320"/>
                    <a:pt x="140970" y="20320"/>
                    <a:pt x="146050" y="22860"/>
                  </a:cubicBezTo>
                  <a:cubicBezTo>
                    <a:pt x="152400" y="26670"/>
                    <a:pt x="158750" y="39370"/>
                    <a:pt x="158750" y="46990"/>
                  </a:cubicBezTo>
                  <a:cubicBezTo>
                    <a:pt x="158750" y="53340"/>
                    <a:pt x="152400" y="62230"/>
                    <a:pt x="146050" y="64770"/>
                  </a:cubicBezTo>
                  <a:cubicBezTo>
                    <a:pt x="139700" y="67310"/>
                    <a:pt x="121920" y="64770"/>
                    <a:pt x="118110" y="58420"/>
                  </a:cubicBezTo>
                  <a:cubicBezTo>
                    <a:pt x="114300" y="50800"/>
                    <a:pt x="121920" y="25400"/>
                    <a:pt x="128270" y="21590"/>
                  </a:cubicBezTo>
                  <a:cubicBezTo>
                    <a:pt x="133350" y="17780"/>
                    <a:pt x="144780" y="21590"/>
                    <a:pt x="149860" y="25400"/>
                  </a:cubicBezTo>
                  <a:cubicBezTo>
                    <a:pt x="154940" y="29210"/>
                    <a:pt x="157480" y="35560"/>
                    <a:pt x="158750" y="44450"/>
                  </a:cubicBezTo>
                  <a:cubicBezTo>
                    <a:pt x="160020" y="64770"/>
                    <a:pt x="133350" y="110490"/>
                    <a:pt x="129540" y="143510"/>
                  </a:cubicBezTo>
                  <a:cubicBezTo>
                    <a:pt x="125730" y="173990"/>
                    <a:pt x="146050" y="210820"/>
                    <a:pt x="132080" y="234950"/>
                  </a:cubicBezTo>
                  <a:cubicBezTo>
                    <a:pt x="116840" y="261620"/>
                    <a:pt x="39370" y="295910"/>
                    <a:pt x="35560" y="292100"/>
                  </a:cubicBezTo>
                  <a:cubicBezTo>
                    <a:pt x="34290" y="290830"/>
                    <a:pt x="49530" y="271780"/>
                    <a:pt x="49530" y="271780"/>
                  </a:cubicBezTo>
                  <a:cubicBezTo>
                    <a:pt x="49530" y="271780"/>
                    <a:pt x="41910" y="292100"/>
                    <a:pt x="35560" y="293370"/>
                  </a:cubicBezTo>
                  <a:cubicBezTo>
                    <a:pt x="27940" y="295910"/>
                    <a:pt x="10160" y="287020"/>
                    <a:pt x="5080" y="278130"/>
                  </a:cubicBezTo>
                  <a:cubicBezTo>
                    <a:pt x="0" y="269240"/>
                    <a:pt x="2540" y="259080"/>
                    <a:pt x="5080" y="241300"/>
                  </a:cubicBezTo>
                  <a:cubicBezTo>
                    <a:pt x="12700" y="196850"/>
                    <a:pt x="59690" y="40640"/>
                    <a:pt x="83820" y="12700"/>
                  </a:cubicBezTo>
                  <a:cubicBezTo>
                    <a:pt x="91440" y="3810"/>
                    <a:pt x="100330" y="0"/>
                    <a:pt x="107950" y="1270"/>
                  </a:cubicBezTo>
                  <a:cubicBezTo>
                    <a:pt x="115570" y="2540"/>
                    <a:pt x="121920" y="7620"/>
                    <a:pt x="127000" y="17780"/>
                  </a:cubicBezTo>
                  <a:cubicBezTo>
                    <a:pt x="140970" y="46990"/>
                    <a:pt x="144780" y="186690"/>
                    <a:pt x="127000" y="222250"/>
                  </a:cubicBezTo>
                  <a:cubicBezTo>
                    <a:pt x="118110" y="238760"/>
                    <a:pt x="100330" y="250190"/>
                    <a:pt x="88900" y="250190"/>
                  </a:cubicBezTo>
                  <a:cubicBezTo>
                    <a:pt x="81280" y="250190"/>
                    <a:pt x="71120" y="243840"/>
                    <a:pt x="67310" y="233680"/>
                  </a:cubicBezTo>
                  <a:cubicBezTo>
                    <a:pt x="57150" y="207010"/>
                    <a:pt x="87630" y="63500"/>
                    <a:pt x="96520" y="62230"/>
                  </a:cubicBezTo>
                  <a:cubicBezTo>
                    <a:pt x="100330" y="62230"/>
                    <a:pt x="101600" y="81280"/>
                    <a:pt x="106680" y="85090"/>
                  </a:cubicBezTo>
                  <a:cubicBezTo>
                    <a:pt x="111760" y="88900"/>
                    <a:pt x="124460" y="82550"/>
                    <a:pt x="127000" y="86360"/>
                  </a:cubicBezTo>
                  <a:cubicBezTo>
                    <a:pt x="130810" y="93980"/>
                    <a:pt x="101600" y="124460"/>
                    <a:pt x="96520" y="144780"/>
                  </a:cubicBezTo>
                  <a:cubicBezTo>
                    <a:pt x="91440" y="165100"/>
                    <a:pt x="100330" y="189230"/>
                    <a:pt x="95250" y="207010"/>
                  </a:cubicBezTo>
                  <a:cubicBezTo>
                    <a:pt x="91440" y="222250"/>
                    <a:pt x="82550" y="242570"/>
                    <a:pt x="73660" y="246380"/>
                  </a:cubicBezTo>
                  <a:cubicBezTo>
                    <a:pt x="67310" y="248920"/>
                    <a:pt x="57150" y="246380"/>
                    <a:pt x="52070" y="242570"/>
                  </a:cubicBezTo>
                  <a:cubicBezTo>
                    <a:pt x="46990" y="238760"/>
                    <a:pt x="46990" y="220980"/>
                    <a:pt x="46990" y="220980"/>
                  </a:cubicBezTo>
                </a:path>
              </a:pathLst>
            </a:custGeom>
            <a:solidFill>
              <a:srgbClr val="FFFFFF"/>
            </a:solidFill>
            <a:ln cap="sq">
              <a:noFill/>
              <a:prstDash val="solid"/>
              <a:miter/>
            </a:ln>
          </p:spPr>
        </p:sp>
      </p:grpSp>
      <p:sp>
        <p:nvSpPr>
          <p:cNvPr name="TextBox 17" id="17"/>
          <p:cNvSpPr txBox="true"/>
          <p:nvPr/>
        </p:nvSpPr>
        <p:spPr>
          <a:xfrm rot="0">
            <a:off x="6869848" y="1650577"/>
            <a:ext cx="55129" cy="169840"/>
          </a:xfrm>
          <a:prstGeom prst="rect">
            <a:avLst/>
          </a:prstGeom>
        </p:spPr>
        <p:txBody>
          <a:bodyPr anchor="t" rtlCol="false" tIns="0" lIns="0" bIns="0" rIns="0">
            <a:spAutoFit/>
          </a:bodyPr>
          <a:lstStyle/>
          <a:p>
            <a:pPr algn="ctr">
              <a:lnSpc>
                <a:spcPts val="1393"/>
              </a:lnSpc>
            </a:pPr>
            <a:r>
              <a:rPr lang="en-US" sz="995">
                <a:solidFill>
                  <a:srgbClr val="000000">
                    <a:alpha val="65882"/>
                  </a:srgbClr>
                </a:solidFill>
                <a:latin typeface="Canva Sans Italics"/>
              </a:rPr>
              <a:t>ₕ</a:t>
            </a:r>
          </a:p>
        </p:txBody>
      </p:sp>
      <p:grpSp>
        <p:nvGrpSpPr>
          <p:cNvPr name="Group 18" id="18"/>
          <p:cNvGrpSpPr/>
          <p:nvPr/>
        </p:nvGrpSpPr>
        <p:grpSpPr>
          <a:xfrm rot="0">
            <a:off x="9079442" y="1858603"/>
            <a:ext cx="113792" cy="245195"/>
            <a:chOff x="0" y="0"/>
            <a:chExt cx="213360" cy="459740"/>
          </a:xfrm>
        </p:grpSpPr>
        <p:sp>
          <p:nvSpPr>
            <p:cNvPr name="Freeform 19" id="19"/>
            <p:cNvSpPr/>
            <p:nvPr/>
          </p:nvSpPr>
          <p:spPr>
            <a:xfrm flipH="false" flipV="false" rot="0">
              <a:off x="52070" y="48260"/>
              <a:ext cx="114300" cy="361950"/>
            </a:xfrm>
            <a:custGeom>
              <a:avLst/>
              <a:gdLst/>
              <a:ahLst/>
              <a:cxnLst/>
              <a:rect r="r" b="b" t="t" l="l"/>
              <a:pathLst>
                <a:path h="361950" w="114300">
                  <a:moveTo>
                    <a:pt x="8890" y="280670"/>
                  </a:moveTo>
                  <a:cubicBezTo>
                    <a:pt x="1270" y="151130"/>
                    <a:pt x="3810" y="135890"/>
                    <a:pt x="13970" y="127000"/>
                  </a:cubicBezTo>
                  <a:cubicBezTo>
                    <a:pt x="22860" y="118110"/>
                    <a:pt x="45720" y="114300"/>
                    <a:pt x="55880" y="115570"/>
                  </a:cubicBezTo>
                  <a:cubicBezTo>
                    <a:pt x="63500" y="116840"/>
                    <a:pt x="68580" y="118110"/>
                    <a:pt x="72390" y="125730"/>
                  </a:cubicBezTo>
                  <a:cubicBezTo>
                    <a:pt x="82550" y="147320"/>
                    <a:pt x="45720" y="252730"/>
                    <a:pt x="45720" y="290830"/>
                  </a:cubicBezTo>
                  <a:cubicBezTo>
                    <a:pt x="45720" y="311150"/>
                    <a:pt x="57150" y="326390"/>
                    <a:pt x="53340" y="339090"/>
                  </a:cubicBezTo>
                  <a:cubicBezTo>
                    <a:pt x="50800" y="349250"/>
                    <a:pt x="40640" y="360680"/>
                    <a:pt x="33020" y="360680"/>
                  </a:cubicBezTo>
                  <a:cubicBezTo>
                    <a:pt x="25400" y="360680"/>
                    <a:pt x="12700" y="350520"/>
                    <a:pt x="8890" y="339090"/>
                  </a:cubicBezTo>
                  <a:cubicBezTo>
                    <a:pt x="0" y="314960"/>
                    <a:pt x="31750" y="247650"/>
                    <a:pt x="34290" y="205740"/>
                  </a:cubicBezTo>
                  <a:cubicBezTo>
                    <a:pt x="36830" y="168910"/>
                    <a:pt x="26670" y="127000"/>
                    <a:pt x="27940" y="101600"/>
                  </a:cubicBezTo>
                  <a:cubicBezTo>
                    <a:pt x="29210" y="87630"/>
                    <a:pt x="29210" y="76200"/>
                    <a:pt x="34290" y="68580"/>
                  </a:cubicBezTo>
                  <a:cubicBezTo>
                    <a:pt x="39370" y="62230"/>
                    <a:pt x="50800" y="54610"/>
                    <a:pt x="57150" y="55880"/>
                  </a:cubicBezTo>
                  <a:cubicBezTo>
                    <a:pt x="64770" y="57150"/>
                    <a:pt x="74930" y="69850"/>
                    <a:pt x="77470" y="78740"/>
                  </a:cubicBezTo>
                  <a:cubicBezTo>
                    <a:pt x="80010" y="86360"/>
                    <a:pt x="77470" y="99060"/>
                    <a:pt x="72390" y="102870"/>
                  </a:cubicBezTo>
                  <a:cubicBezTo>
                    <a:pt x="67310" y="106680"/>
                    <a:pt x="50800" y="109220"/>
                    <a:pt x="48260" y="105410"/>
                  </a:cubicBezTo>
                  <a:cubicBezTo>
                    <a:pt x="45720" y="100330"/>
                    <a:pt x="62230" y="67310"/>
                    <a:pt x="71120" y="66040"/>
                  </a:cubicBezTo>
                  <a:cubicBezTo>
                    <a:pt x="80010" y="64770"/>
                    <a:pt x="97790" y="78740"/>
                    <a:pt x="100330" y="88900"/>
                  </a:cubicBezTo>
                  <a:cubicBezTo>
                    <a:pt x="102870" y="101600"/>
                    <a:pt x="82550" y="114300"/>
                    <a:pt x="76200" y="135890"/>
                  </a:cubicBezTo>
                  <a:cubicBezTo>
                    <a:pt x="64770" y="176530"/>
                    <a:pt x="77470" y="302260"/>
                    <a:pt x="62230" y="321310"/>
                  </a:cubicBezTo>
                  <a:cubicBezTo>
                    <a:pt x="57150" y="327660"/>
                    <a:pt x="48260" y="328930"/>
                    <a:pt x="43180" y="326390"/>
                  </a:cubicBezTo>
                  <a:cubicBezTo>
                    <a:pt x="35560" y="322580"/>
                    <a:pt x="31750" y="300990"/>
                    <a:pt x="29210" y="285750"/>
                  </a:cubicBezTo>
                  <a:cubicBezTo>
                    <a:pt x="26670" y="265430"/>
                    <a:pt x="25400" y="228600"/>
                    <a:pt x="34290" y="215900"/>
                  </a:cubicBezTo>
                  <a:cubicBezTo>
                    <a:pt x="39370" y="208280"/>
                    <a:pt x="50800" y="203200"/>
                    <a:pt x="58420" y="204470"/>
                  </a:cubicBezTo>
                  <a:cubicBezTo>
                    <a:pt x="64770" y="205740"/>
                    <a:pt x="71120" y="209550"/>
                    <a:pt x="74930" y="217170"/>
                  </a:cubicBezTo>
                  <a:cubicBezTo>
                    <a:pt x="82550" y="231140"/>
                    <a:pt x="91440" y="276860"/>
                    <a:pt x="83820" y="289560"/>
                  </a:cubicBezTo>
                  <a:cubicBezTo>
                    <a:pt x="80010" y="297180"/>
                    <a:pt x="64770" y="294640"/>
                    <a:pt x="59690" y="299720"/>
                  </a:cubicBezTo>
                  <a:cubicBezTo>
                    <a:pt x="54610" y="304800"/>
                    <a:pt x="54610" y="322580"/>
                    <a:pt x="50800" y="322580"/>
                  </a:cubicBezTo>
                  <a:cubicBezTo>
                    <a:pt x="44450" y="322580"/>
                    <a:pt x="29210" y="283210"/>
                    <a:pt x="27940" y="260350"/>
                  </a:cubicBezTo>
                  <a:cubicBezTo>
                    <a:pt x="26670" y="231140"/>
                    <a:pt x="49530" y="193040"/>
                    <a:pt x="52070" y="161290"/>
                  </a:cubicBezTo>
                  <a:cubicBezTo>
                    <a:pt x="54610" y="130810"/>
                    <a:pt x="41910" y="99060"/>
                    <a:pt x="45720" y="72390"/>
                  </a:cubicBezTo>
                  <a:cubicBezTo>
                    <a:pt x="49530" y="48260"/>
                    <a:pt x="60960" y="17780"/>
                    <a:pt x="72390" y="7620"/>
                  </a:cubicBezTo>
                  <a:cubicBezTo>
                    <a:pt x="80010" y="1270"/>
                    <a:pt x="90170" y="0"/>
                    <a:pt x="96520" y="2540"/>
                  </a:cubicBezTo>
                  <a:cubicBezTo>
                    <a:pt x="102870" y="5080"/>
                    <a:pt x="107950" y="11430"/>
                    <a:pt x="110490" y="17780"/>
                  </a:cubicBezTo>
                  <a:cubicBezTo>
                    <a:pt x="114300" y="26670"/>
                    <a:pt x="110490" y="36830"/>
                    <a:pt x="109220" y="54610"/>
                  </a:cubicBezTo>
                  <a:cubicBezTo>
                    <a:pt x="105410" y="96520"/>
                    <a:pt x="69850" y="218440"/>
                    <a:pt x="72390" y="267970"/>
                  </a:cubicBezTo>
                  <a:cubicBezTo>
                    <a:pt x="73660" y="294640"/>
                    <a:pt x="93980" y="314960"/>
                    <a:pt x="90170" y="330200"/>
                  </a:cubicBezTo>
                  <a:cubicBezTo>
                    <a:pt x="87630" y="340360"/>
                    <a:pt x="74930" y="353060"/>
                    <a:pt x="67310" y="353060"/>
                  </a:cubicBezTo>
                  <a:cubicBezTo>
                    <a:pt x="59690" y="353060"/>
                    <a:pt x="45720" y="336550"/>
                    <a:pt x="45720" y="328930"/>
                  </a:cubicBezTo>
                  <a:cubicBezTo>
                    <a:pt x="45720" y="321310"/>
                    <a:pt x="62230" y="307340"/>
                    <a:pt x="69850" y="308610"/>
                  </a:cubicBezTo>
                  <a:cubicBezTo>
                    <a:pt x="77470" y="309880"/>
                    <a:pt x="91440" y="327660"/>
                    <a:pt x="90170" y="334010"/>
                  </a:cubicBezTo>
                  <a:cubicBezTo>
                    <a:pt x="88900" y="341630"/>
                    <a:pt x="64770" y="353060"/>
                    <a:pt x="55880" y="349250"/>
                  </a:cubicBezTo>
                  <a:cubicBezTo>
                    <a:pt x="43180" y="344170"/>
                    <a:pt x="31750" y="316230"/>
                    <a:pt x="27940" y="288290"/>
                  </a:cubicBezTo>
                  <a:cubicBezTo>
                    <a:pt x="19050" y="231140"/>
                    <a:pt x="40640" y="48260"/>
                    <a:pt x="67310" y="16510"/>
                  </a:cubicBezTo>
                  <a:cubicBezTo>
                    <a:pt x="77470" y="5080"/>
                    <a:pt x="93980" y="1270"/>
                    <a:pt x="101600" y="5080"/>
                  </a:cubicBezTo>
                  <a:cubicBezTo>
                    <a:pt x="107950" y="7620"/>
                    <a:pt x="110490" y="17780"/>
                    <a:pt x="110490" y="29210"/>
                  </a:cubicBezTo>
                  <a:cubicBezTo>
                    <a:pt x="111760" y="50800"/>
                    <a:pt x="81280" y="101600"/>
                    <a:pt x="81280" y="128270"/>
                  </a:cubicBezTo>
                  <a:cubicBezTo>
                    <a:pt x="81280" y="146050"/>
                    <a:pt x="93980" y="156210"/>
                    <a:pt x="93980" y="172720"/>
                  </a:cubicBezTo>
                  <a:cubicBezTo>
                    <a:pt x="93980" y="195580"/>
                    <a:pt x="71120" y="231140"/>
                    <a:pt x="72390" y="255270"/>
                  </a:cubicBezTo>
                  <a:cubicBezTo>
                    <a:pt x="72390" y="275590"/>
                    <a:pt x="91440" y="297180"/>
                    <a:pt x="90170" y="311150"/>
                  </a:cubicBezTo>
                  <a:cubicBezTo>
                    <a:pt x="90170" y="320040"/>
                    <a:pt x="86360" y="328930"/>
                    <a:pt x="80010" y="332740"/>
                  </a:cubicBezTo>
                  <a:cubicBezTo>
                    <a:pt x="72390" y="336550"/>
                    <a:pt x="55880" y="335280"/>
                    <a:pt x="48260" y="327660"/>
                  </a:cubicBezTo>
                  <a:cubicBezTo>
                    <a:pt x="34290" y="314960"/>
                    <a:pt x="22860" y="257810"/>
                    <a:pt x="27940" y="236220"/>
                  </a:cubicBezTo>
                  <a:cubicBezTo>
                    <a:pt x="30480" y="222250"/>
                    <a:pt x="43180" y="205740"/>
                    <a:pt x="52070" y="204470"/>
                  </a:cubicBezTo>
                  <a:cubicBezTo>
                    <a:pt x="59690" y="203200"/>
                    <a:pt x="71120" y="212090"/>
                    <a:pt x="76200" y="222250"/>
                  </a:cubicBezTo>
                  <a:cubicBezTo>
                    <a:pt x="86360" y="242570"/>
                    <a:pt x="85090" y="314960"/>
                    <a:pt x="77470" y="337820"/>
                  </a:cubicBezTo>
                  <a:cubicBezTo>
                    <a:pt x="73660" y="349250"/>
                    <a:pt x="68580" y="358140"/>
                    <a:pt x="60960" y="359410"/>
                  </a:cubicBezTo>
                  <a:cubicBezTo>
                    <a:pt x="52070" y="361950"/>
                    <a:pt x="31750" y="349250"/>
                    <a:pt x="24130" y="340360"/>
                  </a:cubicBezTo>
                  <a:cubicBezTo>
                    <a:pt x="17780" y="334010"/>
                    <a:pt x="16510" y="328930"/>
                    <a:pt x="15240" y="317500"/>
                  </a:cubicBezTo>
                  <a:cubicBezTo>
                    <a:pt x="11430" y="283210"/>
                    <a:pt x="26670" y="146050"/>
                    <a:pt x="44450" y="104140"/>
                  </a:cubicBezTo>
                  <a:cubicBezTo>
                    <a:pt x="53340" y="83820"/>
                    <a:pt x="66040" y="67310"/>
                    <a:pt x="76200" y="64770"/>
                  </a:cubicBezTo>
                  <a:cubicBezTo>
                    <a:pt x="82550" y="63500"/>
                    <a:pt x="91440" y="68580"/>
                    <a:pt x="95250" y="73660"/>
                  </a:cubicBezTo>
                  <a:cubicBezTo>
                    <a:pt x="99060" y="80010"/>
                    <a:pt x="100330" y="90170"/>
                    <a:pt x="99060" y="99060"/>
                  </a:cubicBezTo>
                  <a:cubicBezTo>
                    <a:pt x="97790" y="110490"/>
                    <a:pt x="90170" y="127000"/>
                    <a:pt x="81280" y="134620"/>
                  </a:cubicBezTo>
                  <a:cubicBezTo>
                    <a:pt x="73660" y="140970"/>
                    <a:pt x="63500" y="147320"/>
                    <a:pt x="54610" y="146050"/>
                  </a:cubicBezTo>
                  <a:cubicBezTo>
                    <a:pt x="44450" y="143510"/>
                    <a:pt x="31750" y="129540"/>
                    <a:pt x="27940" y="118110"/>
                  </a:cubicBezTo>
                  <a:cubicBezTo>
                    <a:pt x="24130" y="104140"/>
                    <a:pt x="26670" y="78740"/>
                    <a:pt x="34290" y="68580"/>
                  </a:cubicBezTo>
                  <a:cubicBezTo>
                    <a:pt x="40640" y="60960"/>
                    <a:pt x="54610" y="54610"/>
                    <a:pt x="62230" y="57150"/>
                  </a:cubicBezTo>
                  <a:cubicBezTo>
                    <a:pt x="68580" y="59690"/>
                    <a:pt x="73660" y="67310"/>
                    <a:pt x="77470" y="78740"/>
                  </a:cubicBezTo>
                  <a:cubicBezTo>
                    <a:pt x="85090" y="102870"/>
                    <a:pt x="81280" y="165100"/>
                    <a:pt x="77470" y="205740"/>
                  </a:cubicBezTo>
                  <a:cubicBezTo>
                    <a:pt x="74930" y="243840"/>
                    <a:pt x="68580" y="289560"/>
                    <a:pt x="59690" y="317500"/>
                  </a:cubicBezTo>
                  <a:cubicBezTo>
                    <a:pt x="53340" y="335280"/>
                    <a:pt x="46990" y="354330"/>
                    <a:pt x="38100" y="359410"/>
                  </a:cubicBezTo>
                  <a:cubicBezTo>
                    <a:pt x="31750" y="361950"/>
                    <a:pt x="22860" y="360680"/>
                    <a:pt x="17780" y="356870"/>
                  </a:cubicBezTo>
                  <a:cubicBezTo>
                    <a:pt x="11430" y="353060"/>
                    <a:pt x="8890" y="344170"/>
                    <a:pt x="6350" y="332740"/>
                  </a:cubicBezTo>
                  <a:cubicBezTo>
                    <a:pt x="1270" y="303530"/>
                    <a:pt x="6350" y="210820"/>
                    <a:pt x="17780" y="177800"/>
                  </a:cubicBezTo>
                  <a:cubicBezTo>
                    <a:pt x="24130" y="160020"/>
                    <a:pt x="38100" y="138430"/>
                    <a:pt x="41910" y="139700"/>
                  </a:cubicBezTo>
                  <a:cubicBezTo>
                    <a:pt x="44450" y="139700"/>
                    <a:pt x="45720" y="160020"/>
                    <a:pt x="44450" y="161290"/>
                  </a:cubicBezTo>
                  <a:cubicBezTo>
                    <a:pt x="43180" y="162560"/>
                    <a:pt x="30480" y="147320"/>
                    <a:pt x="31750" y="144780"/>
                  </a:cubicBezTo>
                  <a:cubicBezTo>
                    <a:pt x="33020" y="140970"/>
                    <a:pt x="54610" y="139700"/>
                    <a:pt x="57150" y="143510"/>
                  </a:cubicBezTo>
                  <a:cubicBezTo>
                    <a:pt x="60960" y="149860"/>
                    <a:pt x="41910" y="168910"/>
                    <a:pt x="39370" y="186690"/>
                  </a:cubicBezTo>
                  <a:cubicBezTo>
                    <a:pt x="35560" y="212090"/>
                    <a:pt x="54610" y="266700"/>
                    <a:pt x="46990" y="283210"/>
                  </a:cubicBezTo>
                  <a:cubicBezTo>
                    <a:pt x="43180" y="290830"/>
                    <a:pt x="35560" y="297180"/>
                    <a:pt x="29210" y="297180"/>
                  </a:cubicBezTo>
                  <a:cubicBezTo>
                    <a:pt x="22860" y="297180"/>
                    <a:pt x="8890" y="280670"/>
                    <a:pt x="8890" y="280670"/>
                  </a:cubicBezTo>
                </a:path>
              </a:pathLst>
            </a:custGeom>
            <a:solidFill>
              <a:srgbClr val="FFFFFF"/>
            </a:solidFill>
            <a:ln cap="sq">
              <a:noFill/>
              <a:prstDash val="solid"/>
              <a:miter/>
            </a:ln>
          </p:spPr>
        </p:sp>
      </p:grpSp>
      <p:sp>
        <p:nvSpPr>
          <p:cNvPr name="TextBox 20" id="20"/>
          <p:cNvSpPr txBox="true"/>
          <p:nvPr/>
        </p:nvSpPr>
        <p:spPr>
          <a:xfrm rot="0">
            <a:off x="9108773" y="1861227"/>
            <a:ext cx="55129" cy="169840"/>
          </a:xfrm>
          <a:prstGeom prst="rect">
            <a:avLst/>
          </a:prstGeom>
        </p:spPr>
        <p:txBody>
          <a:bodyPr anchor="t" rtlCol="false" tIns="0" lIns="0" bIns="0" rIns="0">
            <a:spAutoFit/>
          </a:bodyPr>
          <a:lstStyle/>
          <a:p>
            <a:pPr algn="ctr">
              <a:lnSpc>
                <a:spcPts val="1393"/>
              </a:lnSpc>
            </a:pPr>
            <a:r>
              <a:rPr lang="en-US" sz="995">
                <a:solidFill>
                  <a:srgbClr val="000000">
                    <a:alpha val="65882"/>
                  </a:srgbClr>
                </a:solidFill>
                <a:latin typeface="Canva Sans Italics"/>
              </a:rPr>
              <a:t>ₕ</a:t>
            </a:r>
          </a:p>
        </p:txBody>
      </p:sp>
      <p:sp>
        <p:nvSpPr>
          <p:cNvPr name="TextBox 21" id="21"/>
          <p:cNvSpPr txBox="true"/>
          <p:nvPr/>
        </p:nvSpPr>
        <p:spPr>
          <a:xfrm rot="0">
            <a:off x="7287877" y="3399690"/>
            <a:ext cx="4512211" cy="742468"/>
          </a:xfrm>
          <a:prstGeom prst="rect">
            <a:avLst/>
          </a:prstGeom>
        </p:spPr>
        <p:txBody>
          <a:bodyPr anchor="t" rtlCol="false" tIns="0" lIns="0" bIns="0" rIns="0">
            <a:spAutoFit/>
          </a:bodyPr>
          <a:lstStyle/>
          <a:p>
            <a:pPr algn="ctr">
              <a:lnSpc>
                <a:spcPts val="2986"/>
              </a:lnSpc>
            </a:pPr>
            <a:r>
              <a:rPr lang="en-US" sz="2133">
                <a:solidFill>
                  <a:srgbClr val="000000"/>
                </a:solidFill>
                <a:latin typeface="Canva Sans"/>
              </a:rPr>
              <a:t>Radial and hoop stress distribution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41323" y="1330073"/>
            <a:ext cx="2406950" cy="950112"/>
          </a:xfrm>
          <a:custGeom>
            <a:avLst/>
            <a:gdLst/>
            <a:ahLst/>
            <a:cxnLst/>
            <a:rect r="r" b="b" t="t" l="l"/>
            <a:pathLst>
              <a:path h="950112" w="2406950">
                <a:moveTo>
                  <a:pt x="0" y="0"/>
                </a:moveTo>
                <a:lnTo>
                  <a:pt x="2406950" y="0"/>
                </a:lnTo>
                <a:lnTo>
                  <a:pt x="2406950" y="950111"/>
                </a:lnTo>
                <a:lnTo>
                  <a:pt x="0" y="950111"/>
                </a:lnTo>
                <a:lnTo>
                  <a:pt x="0" y="0"/>
                </a:lnTo>
                <a:close/>
              </a:path>
            </a:pathLst>
          </a:custGeom>
          <a:blipFill>
            <a:blip r:embed="rId2"/>
            <a:stretch>
              <a:fillRect l="0" t="0" r="0" b="0"/>
            </a:stretch>
          </a:blipFill>
        </p:spPr>
      </p:sp>
      <p:grpSp>
        <p:nvGrpSpPr>
          <p:cNvPr name="Group 3" id="3"/>
          <p:cNvGrpSpPr/>
          <p:nvPr/>
        </p:nvGrpSpPr>
        <p:grpSpPr>
          <a:xfrm rot="0">
            <a:off x="1015788" y="3837093"/>
            <a:ext cx="168656" cy="283125"/>
            <a:chOff x="0" y="0"/>
            <a:chExt cx="316230" cy="530860"/>
          </a:xfrm>
        </p:grpSpPr>
        <p:sp>
          <p:nvSpPr>
            <p:cNvPr name="Freeform 4" id="4"/>
            <p:cNvSpPr/>
            <p:nvPr/>
          </p:nvSpPr>
          <p:spPr>
            <a:xfrm flipH="false" flipV="false" rot="0">
              <a:off x="46990" y="50800"/>
              <a:ext cx="224790" cy="429260"/>
            </a:xfrm>
            <a:custGeom>
              <a:avLst/>
              <a:gdLst/>
              <a:ahLst/>
              <a:cxnLst/>
              <a:rect r="r" b="b" t="t" l="l"/>
              <a:pathLst>
                <a:path h="429260" w="224790">
                  <a:moveTo>
                    <a:pt x="138430" y="417830"/>
                  </a:moveTo>
                  <a:cubicBezTo>
                    <a:pt x="22860" y="285750"/>
                    <a:pt x="0" y="195580"/>
                    <a:pt x="3810" y="151130"/>
                  </a:cubicBezTo>
                  <a:cubicBezTo>
                    <a:pt x="6350" y="123190"/>
                    <a:pt x="19050" y="102870"/>
                    <a:pt x="34290" y="86360"/>
                  </a:cubicBezTo>
                  <a:cubicBezTo>
                    <a:pt x="49530" y="71120"/>
                    <a:pt x="72390" y="60960"/>
                    <a:pt x="93980" y="54610"/>
                  </a:cubicBezTo>
                  <a:cubicBezTo>
                    <a:pt x="115570" y="48260"/>
                    <a:pt x="147320" y="40640"/>
                    <a:pt x="163830" y="50800"/>
                  </a:cubicBezTo>
                  <a:cubicBezTo>
                    <a:pt x="181610" y="60960"/>
                    <a:pt x="193040" y="90170"/>
                    <a:pt x="195580" y="115570"/>
                  </a:cubicBezTo>
                  <a:cubicBezTo>
                    <a:pt x="198120" y="147320"/>
                    <a:pt x="180340" y="205740"/>
                    <a:pt x="165100" y="228600"/>
                  </a:cubicBezTo>
                  <a:cubicBezTo>
                    <a:pt x="156210" y="242570"/>
                    <a:pt x="144780" y="250190"/>
                    <a:pt x="132080" y="254000"/>
                  </a:cubicBezTo>
                  <a:cubicBezTo>
                    <a:pt x="119380" y="257810"/>
                    <a:pt x="102870" y="257810"/>
                    <a:pt x="91440" y="252730"/>
                  </a:cubicBezTo>
                  <a:cubicBezTo>
                    <a:pt x="80010" y="247650"/>
                    <a:pt x="67310" y="233680"/>
                    <a:pt x="62230" y="223520"/>
                  </a:cubicBezTo>
                  <a:cubicBezTo>
                    <a:pt x="57150" y="214630"/>
                    <a:pt x="55880" y="207010"/>
                    <a:pt x="57150" y="196850"/>
                  </a:cubicBezTo>
                  <a:cubicBezTo>
                    <a:pt x="58420" y="182880"/>
                    <a:pt x="72390" y="165100"/>
                    <a:pt x="74930" y="146050"/>
                  </a:cubicBezTo>
                  <a:cubicBezTo>
                    <a:pt x="78740" y="121920"/>
                    <a:pt x="62230" y="80010"/>
                    <a:pt x="72390" y="60960"/>
                  </a:cubicBezTo>
                  <a:cubicBezTo>
                    <a:pt x="80010" y="45720"/>
                    <a:pt x="101600" y="33020"/>
                    <a:pt x="116840" y="30480"/>
                  </a:cubicBezTo>
                  <a:cubicBezTo>
                    <a:pt x="129540" y="27940"/>
                    <a:pt x="147320" y="33020"/>
                    <a:pt x="157480" y="40640"/>
                  </a:cubicBezTo>
                  <a:cubicBezTo>
                    <a:pt x="167640" y="48260"/>
                    <a:pt x="179070" y="60960"/>
                    <a:pt x="180340" y="74930"/>
                  </a:cubicBezTo>
                  <a:cubicBezTo>
                    <a:pt x="181610" y="92710"/>
                    <a:pt x="168910" y="124460"/>
                    <a:pt x="153670" y="138430"/>
                  </a:cubicBezTo>
                  <a:cubicBezTo>
                    <a:pt x="137160" y="152400"/>
                    <a:pt x="105410" y="156210"/>
                    <a:pt x="83820" y="154940"/>
                  </a:cubicBezTo>
                  <a:cubicBezTo>
                    <a:pt x="66040" y="153670"/>
                    <a:pt x="45720" y="146050"/>
                    <a:pt x="34290" y="135890"/>
                  </a:cubicBezTo>
                  <a:cubicBezTo>
                    <a:pt x="24130" y="127000"/>
                    <a:pt x="13970" y="114300"/>
                    <a:pt x="12700" y="100330"/>
                  </a:cubicBezTo>
                  <a:cubicBezTo>
                    <a:pt x="11430" y="85090"/>
                    <a:pt x="19050" y="59690"/>
                    <a:pt x="29210" y="48260"/>
                  </a:cubicBezTo>
                  <a:cubicBezTo>
                    <a:pt x="38100" y="38100"/>
                    <a:pt x="66040" y="30480"/>
                    <a:pt x="66040" y="31750"/>
                  </a:cubicBezTo>
                  <a:cubicBezTo>
                    <a:pt x="66040" y="33020"/>
                    <a:pt x="21590" y="63500"/>
                    <a:pt x="20320" y="60960"/>
                  </a:cubicBezTo>
                  <a:cubicBezTo>
                    <a:pt x="19050" y="58420"/>
                    <a:pt x="40640" y="30480"/>
                    <a:pt x="55880" y="20320"/>
                  </a:cubicBezTo>
                  <a:cubicBezTo>
                    <a:pt x="71120" y="10160"/>
                    <a:pt x="91440" y="0"/>
                    <a:pt x="111760" y="0"/>
                  </a:cubicBezTo>
                  <a:cubicBezTo>
                    <a:pt x="134620" y="0"/>
                    <a:pt x="170180" y="10160"/>
                    <a:pt x="186690" y="31750"/>
                  </a:cubicBezTo>
                  <a:cubicBezTo>
                    <a:pt x="209550" y="62230"/>
                    <a:pt x="205740" y="157480"/>
                    <a:pt x="201930" y="191770"/>
                  </a:cubicBezTo>
                  <a:cubicBezTo>
                    <a:pt x="199390" y="208280"/>
                    <a:pt x="196850" y="217170"/>
                    <a:pt x="189230" y="227330"/>
                  </a:cubicBezTo>
                  <a:cubicBezTo>
                    <a:pt x="181610" y="236220"/>
                    <a:pt x="170180" y="245110"/>
                    <a:pt x="158750" y="248920"/>
                  </a:cubicBezTo>
                  <a:cubicBezTo>
                    <a:pt x="147320" y="252730"/>
                    <a:pt x="132080" y="252730"/>
                    <a:pt x="120650" y="246380"/>
                  </a:cubicBezTo>
                  <a:cubicBezTo>
                    <a:pt x="106680" y="240030"/>
                    <a:pt x="88900" y="219710"/>
                    <a:pt x="85090" y="204470"/>
                  </a:cubicBezTo>
                  <a:cubicBezTo>
                    <a:pt x="81280" y="187960"/>
                    <a:pt x="88900" y="162560"/>
                    <a:pt x="100330" y="151130"/>
                  </a:cubicBezTo>
                  <a:cubicBezTo>
                    <a:pt x="111760" y="139700"/>
                    <a:pt x="135890" y="130810"/>
                    <a:pt x="152400" y="133350"/>
                  </a:cubicBezTo>
                  <a:cubicBezTo>
                    <a:pt x="168910" y="135890"/>
                    <a:pt x="189230" y="152400"/>
                    <a:pt x="196850" y="166370"/>
                  </a:cubicBezTo>
                  <a:cubicBezTo>
                    <a:pt x="203200" y="177800"/>
                    <a:pt x="203200" y="193040"/>
                    <a:pt x="200660" y="204470"/>
                  </a:cubicBezTo>
                  <a:cubicBezTo>
                    <a:pt x="198120" y="215900"/>
                    <a:pt x="191770" y="228600"/>
                    <a:pt x="181610" y="236220"/>
                  </a:cubicBezTo>
                  <a:cubicBezTo>
                    <a:pt x="168910" y="245110"/>
                    <a:pt x="143510" y="252730"/>
                    <a:pt x="127000" y="248920"/>
                  </a:cubicBezTo>
                  <a:cubicBezTo>
                    <a:pt x="111760" y="245110"/>
                    <a:pt x="90170" y="228600"/>
                    <a:pt x="86360" y="210820"/>
                  </a:cubicBezTo>
                  <a:cubicBezTo>
                    <a:pt x="81280" y="186690"/>
                    <a:pt x="132080" y="120650"/>
                    <a:pt x="123190" y="113030"/>
                  </a:cubicBezTo>
                  <a:cubicBezTo>
                    <a:pt x="116840" y="106680"/>
                    <a:pt x="77470" y="147320"/>
                    <a:pt x="59690" y="147320"/>
                  </a:cubicBezTo>
                  <a:cubicBezTo>
                    <a:pt x="45720" y="147320"/>
                    <a:pt x="31750" y="135890"/>
                    <a:pt x="24130" y="125730"/>
                  </a:cubicBezTo>
                  <a:cubicBezTo>
                    <a:pt x="16510" y="115570"/>
                    <a:pt x="10160" y="99060"/>
                    <a:pt x="11430" y="86360"/>
                  </a:cubicBezTo>
                  <a:cubicBezTo>
                    <a:pt x="12700" y="73660"/>
                    <a:pt x="20320" y="57150"/>
                    <a:pt x="29210" y="48260"/>
                  </a:cubicBezTo>
                  <a:cubicBezTo>
                    <a:pt x="38100" y="39370"/>
                    <a:pt x="55880" y="29210"/>
                    <a:pt x="66040" y="31750"/>
                  </a:cubicBezTo>
                  <a:cubicBezTo>
                    <a:pt x="73660" y="33020"/>
                    <a:pt x="81280" y="41910"/>
                    <a:pt x="83820" y="50800"/>
                  </a:cubicBezTo>
                  <a:cubicBezTo>
                    <a:pt x="86360" y="63500"/>
                    <a:pt x="68580" y="102870"/>
                    <a:pt x="67310" y="102870"/>
                  </a:cubicBezTo>
                  <a:cubicBezTo>
                    <a:pt x="66040" y="102870"/>
                    <a:pt x="71120" y="62230"/>
                    <a:pt x="80010" y="49530"/>
                  </a:cubicBezTo>
                  <a:cubicBezTo>
                    <a:pt x="88900" y="39370"/>
                    <a:pt x="104140" y="31750"/>
                    <a:pt x="116840" y="30480"/>
                  </a:cubicBezTo>
                  <a:cubicBezTo>
                    <a:pt x="129540" y="29210"/>
                    <a:pt x="147320" y="33020"/>
                    <a:pt x="157480" y="40640"/>
                  </a:cubicBezTo>
                  <a:cubicBezTo>
                    <a:pt x="167640" y="48260"/>
                    <a:pt x="175260" y="60960"/>
                    <a:pt x="180340" y="74930"/>
                  </a:cubicBezTo>
                  <a:cubicBezTo>
                    <a:pt x="186690" y="92710"/>
                    <a:pt x="187960" y="116840"/>
                    <a:pt x="186690" y="138430"/>
                  </a:cubicBezTo>
                  <a:cubicBezTo>
                    <a:pt x="185420" y="162560"/>
                    <a:pt x="179070" y="196850"/>
                    <a:pt x="170180" y="215900"/>
                  </a:cubicBezTo>
                  <a:cubicBezTo>
                    <a:pt x="163830" y="229870"/>
                    <a:pt x="156210" y="242570"/>
                    <a:pt x="144780" y="248920"/>
                  </a:cubicBezTo>
                  <a:cubicBezTo>
                    <a:pt x="134620" y="255270"/>
                    <a:pt x="116840" y="257810"/>
                    <a:pt x="105410" y="256540"/>
                  </a:cubicBezTo>
                  <a:cubicBezTo>
                    <a:pt x="95250" y="255270"/>
                    <a:pt x="87630" y="251460"/>
                    <a:pt x="80010" y="245110"/>
                  </a:cubicBezTo>
                  <a:cubicBezTo>
                    <a:pt x="71120" y="237490"/>
                    <a:pt x="62230" y="223520"/>
                    <a:pt x="58420" y="210820"/>
                  </a:cubicBezTo>
                  <a:cubicBezTo>
                    <a:pt x="54610" y="196850"/>
                    <a:pt x="55880" y="181610"/>
                    <a:pt x="59690" y="165100"/>
                  </a:cubicBezTo>
                  <a:cubicBezTo>
                    <a:pt x="63500" y="146050"/>
                    <a:pt x="73660" y="104140"/>
                    <a:pt x="83820" y="104140"/>
                  </a:cubicBezTo>
                  <a:cubicBezTo>
                    <a:pt x="102870" y="104140"/>
                    <a:pt x="133350" y="261620"/>
                    <a:pt x="162560" y="304800"/>
                  </a:cubicBezTo>
                  <a:cubicBezTo>
                    <a:pt x="180340" y="330200"/>
                    <a:pt x="212090" y="336550"/>
                    <a:pt x="218440" y="355600"/>
                  </a:cubicBezTo>
                  <a:cubicBezTo>
                    <a:pt x="224790" y="373380"/>
                    <a:pt x="217170" y="401320"/>
                    <a:pt x="207010" y="414020"/>
                  </a:cubicBezTo>
                  <a:cubicBezTo>
                    <a:pt x="199390" y="424180"/>
                    <a:pt x="184150" y="429260"/>
                    <a:pt x="172720" y="429260"/>
                  </a:cubicBezTo>
                  <a:cubicBezTo>
                    <a:pt x="161290" y="429260"/>
                    <a:pt x="138430" y="417830"/>
                    <a:pt x="138430" y="417830"/>
                  </a:cubicBezTo>
                </a:path>
              </a:pathLst>
            </a:custGeom>
            <a:solidFill>
              <a:srgbClr val="FFFFFF"/>
            </a:solidFill>
            <a:ln cap="sq">
              <a:noFill/>
              <a:prstDash val="solid"/>
              <a:miter/>
            </a:ln>
          </p:spPr>
        </p:sp>
      </p:grpSp>
      <p:grpSp>
        <p:nvGrpSpPr>
          <p:cNvPr name="Group 5" id="5"/>
          <p:cNvGrpSpPr/>
          <p:nvPr/>
        </p:nvGrpSpPr>
        <p:grpSpPr>
          <a:xfrm rot="0">
            <a:off x="1068620" y="3843189"/>
            <a:ext cx="161205" cy="172720"/>
            <a:chOff x="0" y="0"/>
            <a:chExt cx="302260" cy="323850"/>
          </a:xfrm>
        </p:grpSpPr>
        <p:sp>
          <p:nvSpPr>
            <p:cNvPr name="Freeform 6" id="6"/>
            <p:cNvSpPr/>
            <p:nvPr/>
          </p:nvSpPr>
          <p:spPr>
            <a:xfrm flipH="false" flipV="false" rot="0">
              <a:off x="43180" y="44450"/>
              <a:ext cx="212090" cy="231140"/>
            </a:xfrm>
            <a:custGeom>
              <a:avLst/>
              <a:gdLst/>
              <a:ahLst/>
              <a:cxnLst/>
              <a:rect r="r" b="b" t="t" l="l"/>
              <a:pathLst>
                <a:path h="231140" w="212090">
                  <a:moveTo>
                    <a:pt x="116840" y="208280"/>
                  </a:moveTo>
                  <a:cubicBezTo>
                    <a:pt x="57150" y="93980"/>
                    <a:pt x="90170" y="74930"/>
                    <a:pt x="100330" y="78740"/>
                  </a:cubicBezTo>
                  <a:cubicBezTo>
                    <a:pt x="109220" y="81280"/>
                    <a:pt x="116840" y="104140"/>
                    <a:pt x="115570" y="116840"/>
                  </a:cubicBezTo>
                  <a:cubicBezTo>
                    <a:pt x="114300" y="132080"/>
                    <a:pt x="104140" y="153670"/>
                    <a:pt x="91440" y="162560"/>
                  </a:cubicBezTo>
                  <a:cubicBezTo>
                    <a:pt x="78740" y="171450"/>
                    <a:pt x="54610" y="172720"/>
                    <a:pt x="40640" y="167640"/>
                  </a:cubicBezTo>
                  <a:cubicBezTo>
                    <a:pt x="26670" y="162560"/>
                    <a:pt x="11430" y="143510"/>
                    <a:pt x="7620" y="128270"/>
                  </a:cubicBezTo>
                  <a:cubicBezTo>
                    <a:pt x="3810" y="113030"/>
                    <a:pt x="12700" y="90170"/>
                    <a:pt x="21590" y="78740"/>
                  </a:cubicBezTo>
                  <a:cubicBezTo>
                    <a:pt x="29210" y="69850"/>
                    <a:pt x="41910" y="63500"/>
                    <a:pt x="53340" y="62230"/>
                  </a:cubicBezTo>
                  <a:cubicBezTo>
                    <a:pt x="64770" y="60960"/>
                    <a:pt x="77470" y="62230"/>
                    <a:pt x="87630" y="68580"/>
                  </a:cubicBezTo>
                  <a:cubicBezTo>
                    <a:pt x="99060" y="76200"/>
                    <a:pt x="114300" y="95250"/>
                    <a:pt x="115570" y="110490"/>
                  </a:cubicBezTo>
                  <a:cubicBezTo>
                    <a:pt x="116840" y="125730"/>
                    <a:pt x="107950" y="148590"/>
                    <a:pt x="96520" y="158750"/>
                  </a:cubicBezTo>
                  <a:cubicBezTo>
                    <a:pt x="85090" y="168910"/>
                    <a:pt x="60960" y="172720"/>
                    <a:pt x="46990" y="168910"/>
                  </a:cubicBezTo>
                  <a:cubicBezTo>
                    <a:pt x="31750" y="165100"/>
                    <a:pt x="16510" y="149860"/>
                    <a:pt x="8890" y="133350"/>
                  </a:cubicBezTo>
                  <a:cubicBezTo>
                    <a:pt x="0" y="113030"/>
                    <a:pt x="1270" y="71120"/>
                    <a:pt x="8890" y="48260"/>
                  </a:cubicBezTo>
                  <a:cubicBezTo>
                    <a:pt x="13970" y="30480"/>
                    <a:pt x="22860" y="10160"/>
                    <a:pt x="38100" y="6350"/>
                  </a:cubicBezTo>
                  <a:cubicBezTo>
                    <a:pt x="62230" y="0"/>
                    <a:pt x="120650" y="39370"/>
                    <a:pt x="149860" y="66040"/>
                  </a:cubicBezTo>
                  <a:cubicBezTo>
                    <a:pt x="176530" y="90170"/>
                    <a:pt x="199390" y="132080"/>
                    <a:pt x="207010" y="156210"/>
                  </a:cubicBezTo>
                  <a:cubicBezTo>
                    <a:pt x="210820" y="170180"/>
                    <a:pt x="212090" y="181610"/>
                    <a:pt x="208280" y="193040"/>
                  </a:cubicBezTo>
                  <a:cubicBezTo>
                    <a:pt x="204470" y="204470"/>
                    <a:pt x="195580" y="215900"/>
                    <a:pt x="185420" y="222250"/>
                  </a:cubicBezTo>
                  <a:cubicBezTo>
                    <a:pt x="175260" y="228600"/>
                    <a:pt x="160020" y="231140"/>
                    <a:pt x="148590" y="228600"/>
                  </a:cubicBezTo>
                  <a:cubicBezTo>
                    <a:pt x="137160" y="226060"/>
                    <a:pt x="116840" y="208280"/>
                    <a:pt x="116840" y="208280"/>
                  </a:cubicBezTo>
                </a:path>
              </a:pathLst>
            </a:custGeom>
            <a:solidFill>
              <a:srgbClr val="FFFFFF"/>
            </a:solidFill>
            <a:ln cap="sq">
              <a:noFill/>
              <a:prstDash val="solid"/>
              <a:miter/>
            </a:ln>
          </p:spPr>
        </p:sp>
      </p:grpSp>
      <p:grpSp>
        <p:nvGrpSpPr>
          <p:cNvPr name="Group 7" id="7"/>
          <p:cNvGrpSpPr/>
          <p:nvPr/>
        </p:nvGrpSpPr>
        <p:grpSpPr>
          <a:xfrm rot="0">
            <a:off x="3031134" y="3268641"/>
            <a:ext cx="295995" cy="295317"/>
            <a:chOff x="0" y="0"/>
            <a:chExt cx="554990" cy="553720"/>
          </a:xfrm>
        </p:grpSpPr>
        <p:sp>
          <p:nvSpPr>
            <p:cNvPr name="Freeform 8" id="8"/>
            <p:cNvSpPr/>
            <p:nvPr/>
          </p:nvSpPr>
          <p:spPr>
            <a:xfrm flipH="false" flipV="false" rot="0">
              <a:off x="48260" y="44450"/>
              <a:ext cx="449580" cy="461010"/>
            </a:xfrm>
            <a:custGeom>
              <a:avLst/>
              <a:gdLst/>
              <a:ahLst/>
              <a:cxnLst/>
              <a:rect r="r" b="b" t="t" l="l"/>
              <a:pathLst>
                <a:path h="461010" w="449580">
                  <a:moveTo>
                    <a:pt x="448310" y="162560"/>
                  </a:moveTo>
                  <a:cubicBezTo>
                    <a:pt x="449580" y="307340"/>
                    <a:pt x="431800" y="344170"/>
                    <a:pt x="410210" y="372110"/>
                  </a:cubicBezTo>
                  <a:cubicBezTo>
                    <a:pt x="388620" y="400050"/>
                    <a:pt x="356870" y="425450"/>
                    <a:pt x="325120" y="439420"/>
                  </a:cubicBezTo>
                  <a:cubicBezTo>
                    <a:pt x="293370" y="453390"/>
                    <a:pt x="252730" y="461010"/>
                    <a:pt x="217170" y="458470"/>
                  </a:cubicBezTo>
                  <a:cubicBezTo>
                    <a:pt x="181610" y="455930"/>
                    <a:pt x="143510" y="444500"/>
                    <a:pt x="113030" y="426720"/>
                  </a:cubicBezTo>
                  <a:cubicBezTo>
                    <a:pt x="82550" y="40894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4F4F4">
                <a:alpha val="49804"/>
              </a:srgbClr>
            </a:solidFill>
            <a:ln cap="sq">
              <a:noFill/>
              <a:prstDash val="solid"/>
              <a:miter/>
            </a:ln>
          </p:spPr>
        </p:sp>
      </p:grpSp>
      <p:grpSp>
        <p:nvGrpSpPr>
          <p:cNvPr name="Group 9" id="9"/>
          <p:cNvGrpSpPr/>
          <p:nvPr/>
        </p:nvGrpSpPr>
        <p:grpSpPr>
          <a:xfrm rot="0">
            <a:off x="1823449" y="2179489"/>
            <a:ext cx="599440" cy="442299"/>
            <a:chOff x="0" y="0"/>
            <a:chExt cx="1123950" cy="829310"/>
          </a:xfrm>
        </p:grpSpPr>
        <p:sp>
          <p:nvSpPr>
            <p:cNvPr name="Freeform 10" id="10"/>
            <p:cNvSpPr/>
            <p:nvPr/>
          </p:nvSpPr>
          <p:spPr>
            <a:xfrm flipH="false" flipV="false" rot="0">
              <a:off x="6350" y="50800"/>
              <a:ext cx="1141730" cy="727710"/>
            </a:xfrm>
            <a:custGeom>
              <a:avLst/>
              <a:gdLst/>
              <a:ahLst/>
              <a:cxnLst/>
              <a:rect r="r" b="b" t="t" l="l"/>
              <a:pathLst>
                <a:path h="727710" w="1141730">
                  <a:moveTo>
                    <a:pt x="381000" y="727710"/>
                  </a:moveTo>
                  <a:cubicBezTo>
                    <a:pt x="0" y="317500"/>
                    <a:pt x="5080" y="135890"/>
                    <a:pt x="59690" y="67310"/>
                  </a:cubicBezTo>
                  <a:cubicBezTo>
                    <a:pt x="106680" y="8890"/>
                    <a:pt x="224790" y="0"/>
                    <a:pt x="308610" y="0"/>
                  </a:cubicBezTo>
                  <a:cubicBezTo>
                    <a:pt x="394970" y="0"/>
                    <a:pt x="468630" y="52070"/>
                    <a:pt x="571500" y="72390"/>
                  </a:cubicBezTo>
                  <a:cubicBezTo>
                    <a:pt x="709930" y="100330"/>
                    <a:pt x="989330" y="44450"/>
                    <a:pt x="1066800" y="135890"/>
                  </a:cubicBezTo>
                  <a:cubicBezTo>
                    <a:pt x="1141730" y="223520"/>
                    <a:pt x="1130300" y="525780"/>
                    <a:pt x="1050290" y="593090"/>
                  </a:cubicBezTo>
                  <a:cubicBezTo>
                    <a:pt x="967740" y="662940"/>
                    <a:pt x="689610" y="572770"/>
                    <a:pt x="561340" y="529590"/>
                  </a:cubicBezTo>
                  <a:cubicBezTo>
                    <a:pt x="468630" y="497840"/>
                    <a:pt x="341630" y="447040"/>
                    <a:pt x="337820" y="398780"/>
                  </a:cubicBezTo>
                  <a:cubicBezTo>
                    <a:pt x="334010" y="351790"/>
                    <a:pt x="463550" y="243840"/>
                    <a:pt x="523240" y="243840"/>
                  </a:cubicBezTo>
                  <a:cubicBezTo>
                    <a:pt x="579120" y="243840"/>
                    <a:pt x="680720" y="321310"/>
                    <a:pt x="685800" y="379730"/>
                  </a:cubicBezTo>
                  <a:cubicBezTo>
                    <a:pt x="692150" y="466090"/>
                    <a:pt x="381000" y="727710"/>
                    <a:pt x="381000" y="727710"/>
                  </a:cubicBezTo>
                </a:path>
              </a:pathLst>
            </a:custGeom>
            <a:solidFill>
              <a:srgbClr val="F4F4F4">
                <a:alpha val="49804"/>
              </a:srgbClr>
            </a:solidFill>
            <a:ln cap="sq">
              <a:noFill/>
              <a:prstDash val="solid"/>
              <a:miter/>
            </a:ln>
          </p:spPr>
        </p:sp>
      </p:grpSp>
      <p:grpSp>
        <p:nvGrpSpPr>
          <p:cNvPr name="Group 11" id="11"/>
          <p:cNvGrpSpPr/>
          <p:nvPr/>
        </p:nvGrpSpPr>
        <p:grpSpPr>
          <a:xfrm rot="0">
            <a:off x="6406684" y="4007781"/>
            <a:ext cx="295317" cy="295995"/>
            <a:chOff x="0" y="0"/>
            <a:chExt cx="553720" cy="554990"/>
          </a:xfrm>
        </p:grpSpPr>
        <p:sp>
          <p:nvSpPr>
            <p:cNvPr name="Freeform 12" id="12"/>
            <p:cNvSpPr/>
            <p:nvPr/>
          </p:nvSpPr>
          <p:spPr>
            <a:xfrm flipH="false" flipV="false" rot="0">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4180"/>
                    <a:pt x="323850" y="439420"/>
                  </a:cubicBezTo>
                  <a:cubicBezTo>
                    <a:pt x="290830" y="454660"/>
                    <a:pt x="251460" y="462280"/>
                    <a:pt x="215900" y="459740"/>
                  </a:cubicBezTo>
                  <a:cubicBezTo>
                    <a:pt x="180340" y="457200"/>
                    <a:pt x="142240" y="444500"/>
                    <a:pt x="111760" y="426720"/>
                  </a:cubicBezTo>
                  <a:cubicBezTo>
                    <a:pt x="81280" y="407670"/>
                    <a:pt x="52070" y="379730"/>
                    <a:pt x="34290" y="349250"/>
                  </a:cubicBezTo>
                  <a:cubicBezTo>
                    <a:pt x="16510" y="318770"/>
                    <a:pt x="5080" y="280670"/>
                    <a:pt x="2540" y="245110"/>
                  </a:cubicBezTo>
                  <a:cubicBezTo>
                    <a:pt x="0" y="209550"/>
                    <a:pt x="7620" y="170180"/>
                    <a:pt x="21590" y="137160"/>
                  </a:cubicBezTo>
                  <a:cubicBezTo>
                    <a:pt x="35560" y="105410"/>
                    <a:pt x="60960" y="72390"/>
                    <a:pt x="88900" y="50800"/>
                  </a:cubicBezTo>
                  <a:cubicBezTo>
                    <a:pt x="116840" y="29210"/>
                    <a:pt x="153670" y="12700"/>
                    <a:pt x="189230" y="6350"/>
                  </a:cubicBezTo>
                  <a:cubicBezTo>
                    <a:pt x="223520" y="0"/>
                    <a:pt x="264160" y="2540"/>
                    <a:pt x="298450" y="12700"/>
                  </a:cubicBezTo>
                  <a:cubicBezTo>
                    <a:pt x="332740" y="22860"/>
                    <a:pt x="392430" y="69850"/>
                    <a:pt x="392430" y="69850"/>
                  </a:cubicBezTo>
                </a:path>
              </a:pathLst>
            </a:custGeom>
            <a:solidFill>
              <a:srgbClr val="F4F4F4">
                <a:alpha val="49804"/>
              </a:srgbClr>
            </a:solidFill>
            <a:ln cap="sq">
              <a:noFill/>
              <a:prstDash val="solid"/>
              <a:miter/>
            </a:ln>
          </p:spPr>
        </p:sp>
      </p:grpSp>
      <p:grpSp>
        <p:nvGrpSpPr>
          <p:cNvPr name="Group 13" id="13"/>
          <p:cNvGrpSpPr/>
          <p:nvPr/>
        </p:nvGrpSpPr>
        <p:grpSpPr>
          <a:xfrm rot="0">
            <a:off x="6664748" y="4043003"/>
            <a:ext cx="295317" cy="295317"/>
            <a:chOff x="0" y="0"/>
            <a:chExt cx="553720" cy="553720"/>
          </a:xfrm>
        </p:grpSpPr>
        <p:sp>
          <p:nvSpPr>
            <p:cNvPr name="Freeform 14" id="14"/>
            <p:cNvSpPr/>
            <p:nvPr/>
          </p:nvSpPr>
          <p:spPr>
            <a:xfrm flipH="false" flipV="false" rot="0">
              <a:off x="48260" y="44450"/>
              <a:ext cx="448310" cy="461010"/>
            </a:xfrm>
            <a:custGeom>
              <a:avLst/>
              <a:gdLst/>
              <a:ahLst/>
              <a:cxnLst/>
              <a:rect r="r" b="b" t="t" l="l"/>
              <a:pathLst>
                <a:path h="461010" w="448310">
                  <a:moveTo>
                    <a:pt x="448310" y="162560"/>
                  </a:moveTo>
                  <a:cubicBezTo>
                    <a:pt x="448310" y="307340"/>
                    <a:pt x="431800" y="344170"/>
                    <a:pt x="410210" y="372110"/>
                  </a:cubicBezTo>
                  <a:cubicBezTo>
                    <a:pt x="388620" y="400050"/>
                    <a:pt x="355600" y="425450"/>
                    <a:pt x="323850" y="439420"/>
                  </a:cubicBezTo>
                  <a:cubicBezTo>
                    <a:pt x="292100" y="453390"/>
                    <a:pt x="252730" y="461010"/>
                    <a:pt x="217170" y="458470"/>
                  </a:cubicBezTo>
                  <a:cubicBezTo>
                    <a:pt x="181610" y="455930"/>
                    <a:pt x="142240" y="444500"/>
                    <a:pt x="111760" y="426720"/>
                  </a:cubicBezTo>
                  <a:cubicBezTo>
                    <a:pt x="81280" y="408940"/>
                    <a:pt x="52070" y="379730"/>
                    <a:pt x="34290" y="349250"/>
                  </a:cubicBezTo>
                  <a:cubicBezTo>
                    <a:pt x="16510" y="318770"/>
                    <a:pt x="5080" y="280670"/>
                    <a:pt x="2540" y="245110"/>
                  </a:cubicBezTo>
                  <a:cubicBezTo>
                    <a:pt x="0" y="209550"/>
                    <a:pt x="7620" y="170180"/>
                    <a:pt x="21590" y="137160"/>
                  </a:cubicBezTo>
                  <a:cubicBezTo>
                    <a:pt x="35560" y="105410"/>
                    <a:pt x="60960" y="72390"/>
                    <a:pt x="88900" y="50800"/>
                  </a:cubicBezTo>
                  <a:cubicBezTo>
                    <a:pt x="116840" y="29210"/>
                    <a:pt x="153670" y="12700"/>
                    <a:pt x="189230" y="6350"/>
                  </a:cubicBezTo>
                  <a:cubicBezTo>
                    <a:pt x="223520" y="0"/>
                    <a:pt x="264160" y="2540"/>
                    <a:pt x="298450" y="12700"/>
                  </a:cubicBezTo>
                  <a:cubicBezTo>
                    <a:pt x="332740" y="22860"/>
                    <a:pt x="392430" y="69850"/>
                    <a:pt x="392430" y="69850"/>
                  </a:cubicBezTo>
                </a:path>
              </a:pathLst>
            </a:custGeom>
            <a:solidFill>
              <a:srgbClr val="F4F4F4">
                <a:alpha val="49804"/>
              </a:srgbClr>
            </a:solidFill>
            <a:ln cap="sq">
              <a:noFill/>
              <a:prstDash val="solid"/>
              <a:miter/>
            </a:ln>
          </p:spPr>
        </p:sp>
      </p:grpSp>
      <p:sp>
        <p:nvSpPr>
          <p:cNvPr name="Freeform 15" id="15"/>
          <p:cNvSpPr/>
          <p:nvPr/>
        </p:nvSpPr>
        <p:spPr>
          <a:xfrm flipH="false" flipV="false" rot="0">
            <a:off x="3329553" y="1364617"/>
            <a:ext cx="1639639" cy="943566"/>
          </a:xfrm>
          <a:custGeom>
            <a:avLst/>
            <a:gdLst/>
            <a:ahLst/>
            <a:cxnLst/>
            <a:rect r="r" b="b" t="t" l="l"/>
            <a:pathLst>
              <a:path h="943566" w="1639639">
                <a:moveTo>
                  <a:pt x="0" y="0"/>
                </a:moveTo>
                <a:lnTo>
                  <a:pt x="1639639" y="0"/>
                </a:lnTo>
                <a:lnTo>
                  <a:pt x="1639639" y="943566"/>
                </a:lnTo>
                <a:lnTo>
                  <a:pt x="0" y="943566"/>
                </a:lnTo>
                <a:lnTo>
                  <a:pt x="0" y="0"/>
                </a:lnTo>
                <a:close/>
              </a:path>
            </a:pathLst>
          </a:custGeom>
          <a:blipFill>
            <a:blip r:embed="rId3"/>
            <a:stretch>
              <a:fillRect l="0" t="0" r="0" b="0"/>
            </a:stretch>
          </a:blipFill>
        </p:spPr>
      </p:sp>
      <p:sp>
        <p:nvSpPr>
          <p:cNvPr name="Freeform 16" id="16"/>
          <p:cNvSpPr/>
          <p:nvPr/>
        </p:nvSpPr>
        <p:spPr>
          <a:xfrm flipH="false" flipV="false" rot="1980063">
            <a:off x="3877489" y="2297906"/>
            <a:ext cx="802824" cy="1242280"/>
          </a:xfrm>
          <a:custGeom>
            <a:avLst/>
            <a:gdLst/>
            <a:ahLst/>
            <a:cxnLst/>
            <a:rect r="r" b="b" t="t" l="l"/>
            <a:pathLst>
              <a:path h="1242280" w="802824">
                <a:moveTo>
                  <a:pt x="0" y="0"/>
                </a:moveTo>
                <a:lnTo>
                  <a:pt x="802824" y="0"/>
                </a:lnTo>
                <a:lnTo>
                  <a:pt x="802824" y="1242280"/>
                </a:lnTo>
                <a:lnTo>
                  <a:pt x="0" y="1242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7" id="17"/>
          <p:cNvSpPr/>
          <p:nvPr/>
        </p:nvSpPr>
        <p:spPr>
          <a:xfrm flipH="false" flipV="false" rot="0">
            <a:off x="841323" y="3686497"/>
            <a:ext cx="1926758" cy="565654"/>
          </a:xfrm>
          <a:custGeom>
            <a:avLst/>
            <a:gdLst/>
            <a:ahLst/>
            <a:cxnLst/>
            <a:rect r="r" b="b" t="t" l="l"/>
            <a:pathLst>
              <a:path h="565654" w="1926758">
                <a:moveTo>
                  <a:pt x="0" y="0"/>
                </a:moveTo>
                <a:lnTo>
                  <a:pt x="1926758" y="0"/>
                </a:lnTo>
                <a:lnTo>
                  <a:pt x="1926758" y="565654"/>
                </a:lnTo>
                <a:lnTo>
                  <a:pt x="0" y="565654"/>
                </a:lnTo>
                <a:lnTo>
                  <a:pt x="0" y="0"/>
                </a:lnTo>
                <a:close/>
              </a:path>
            </a:pathLst>
          </a:custGeom>
          <a:blipFill>
            <a:blip r:embed="rId6"/>
            <a:stretch>
              <a:fillRect l="0" t="0" r="0" b="0"/>
            </a:stretch>
          </a:blipFill>
        </p:spPr>
      </p:sp>
      <p:sp>
        <p:nvSpPr>
          <p:cNvPr name="Freeform 18" id="18"/>
          <p:cNvSpPr/>
          <p:nvPr/>
        </p:nvSpPr>
        <p:spPr>
          <a:xfrm flipH="false" flipV="false" rot="0">
            <a:off x="2768081" y="3936492"/>
            <a:ext cx="346446" cy="145940"/>
          </a:xfrm>
          <a:custGeom>
            <a:avLst/>
            <a:gdLst/>
            <a:ahLst/>
            <a:cxnLst/>
            <a:rect r="r" b="b" t="t" l="l"/>
            <a:pathLst>
              <a:path h="145940" w="346446">
                <a:moveTo>
                  <a:pt x="0" y="0"/>
                </a:moveTo>
                <a:lnTo>
                  <a:pt x="346446" y="0"/>
                </a:lnTo>
                <a:lnTo>
                  <a:pt x="346446" y="145940"/>
                </a:lnTo>
                <a:lnTo>
                  <a:pt x="0" y="1459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7623852" y="482019"/>
            <a:ext cx="3893789" cy="3354483"/>
          </a:xfrm>
          <a:custGeom>
            <a:avLst/>
            <a:gdLst/>
            <a:ahLst/>
            <a:cxnLst/>
            <a:rect r="r" b="b" t="t" l="l"/>
            <a:pathLst>
              <a:path h="3354483" w="3893789">
                <a:moveTo>
                  <a:pt x="0" y="0"/>
                </a:moveTo>
                <a:lnTo>
                  <a:pt x="3893789" y="0"/>
                </a:lnTo>
                <a:lnTo>
                  <a:pt x="3893789" y="3354483"/>
                </a:lnTo>
                <a:lnTo>
                  <a:pt x="0" y="3354483"/>
                </a:lnTo>
                <a:lnTo>
                  <a:pt x="0" y="0"/>
                </a:lnTo>
                <a:close/>
              </a:path>
            </a:pathLst>
          </a:custGeom>
          <a:blipFill>
            <a:blip r:embed="rId9"/>
            <a:stretch>
              <a:fillRect l="0" t="0" r="0" b="0"/>
            </a:stretch>
          </a:blipFill>
        </p:spPr>
      </p:sp>
      <p:sp>
        <p:nvSpPr>
          <p:cNvPr name="AutoShape 20" id="20"/>
          <p:cNvSpPr/>
          <p:nvPr/>
        </p:nvSpPr>
        <p:spPr>
          <a:xfrm>
            <a:off x="8307684" y="1845820"/>
            <a:ext cx="667196" cy="3239"/>
          </a:xfrm>
          <a:prstGeom prst="line">
            <a:avLst/>
          </a:prstGeom>
          <a:ln cap="flat" w="9525">
            <a:solidFill>
              <a:srgbClr val="2D90EB"/>
            </a:solidFill>
            <a:prstDash val="solid"/>
            <a:headEnd type="none" len="sm" w="sm"/>
            <a:tailEnd type="none" len="sm" w="sm"/>
          </a:ln>
        </p:spPr>
      </p:sp>
      <p:sp>
        <p:nvSpPr>
          <p:cNvPr name="TextBox 21" id="21"/>
          <p:cNvSpPr txBox="true"/>
          <p:nvPr/>
        </p:nvSpPr>
        <p:spPr>
          <a:xfrm rot="0">
            <a:off x="448177" y="537271"/>
            <a:ext cx="2493971" cy="403409"/>
          </a:xfrm>
          <a:prstGeom prst="rect">
            <a:avLst/>
          </a:prstGeom>
        </p:spPr>
        <p:txBody>
          <a:bodyPr anchor="t" rtlCol="false" tIns="0" lIns="0" bIns="0" rIns="0">
            <a:spAutoFit/>
          </a:bodyPr>
          <a:lstStyle/>
          <a:p>
            <a:pPr algn="ctr">
              <a:lnSpc>
                <a:spcPts val="3384"/>
              </a:lnSpc>
              <a:spcBef>
                <a:spcPct val="0"/>
              </a:spcBef>
            </a:pPr>
            <a:r>
              <a:rPr lang="en-US" sz="2417">
                <a:solidFill>
                  <a:srgbClr val="000000"/>
                </a:solidFill>
                <a:latin typeface="Canva Sans"/>
              </a:rPr>
              <a:t>Case 3: Pi = Pₒ=P:</a:t>
            </a:r>
          </a:p>
        </p:txBody>
      </p:sp>
      <p:sp>
        <p:nvSpPr>
          <p:cNvPr name="TextBox 22" id="22"/>
          <p:cNvSpPr txBox="true"/>
          <p:nvPr/>
        </p:nvSpPr>
        <p:spPr>
          <a:xfrm rot="0">
            <a:off x="794580" y="2671741"/>
            <a:ext cx="2927435" cy="391609"/>
          </a:xfrm>
          <a:prstGeom prst="rect">
            <a:avLst/>
          </a:prstGeom>
        </p:spPr>
        <p:txBody>
          <a:bodyPr anchor="t" rtlCol="false" tIns="0" lIns="0" bIns="0" rIns="0">
            <a:spAutoFit/>
          </a:bodyPr>
          <a:lstStyle/>
          <a:p>
            <a:pPr algn="ctr">
              <a:lnSpc>
                <a:spcPts val="3285"/>
              </a:lnSpc>
              <a:spcBef>
                <a:spcPct val="0"/>
              </a:spcBef>
            </a:pPr>
            <a:r>
              <a:rPr lang="en-US" sz="2346">
                <a:solidFill>
                  <a:srgbClr val="000000"/>
                </a:solidFill>
                <a:latin typeface="Canva Sans"/>
              </a:rPr>
              <a:t>β = 0 and P = -α</a:t>
            </a:r>
          </a:p>
        </p:txBody>
      </p:sp>
      <p:sp>
        <p:nvSpPr>
          <p:cNvPr name="TextBox 23" id="23"/>
          <p:cNvSpPr txBox="true"/>
          <p:nvPr/>
        </p:nvSpPr>
        <p:spPr>
          <a:xfrm rot="0">
            <a:off x="3179132" y="3686249"/>
            <a:ext cx="3780934" cy="75426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Independent of radius and </a:t>
            </a:r>
          </a:p>
          <a:p>
            <a:pPr algn="ctr">
              <a:lnSpc>
                <a:spcPts val="3086"/>
              </a:lnSpc>
            </a:pPr>
            <a:r>
              <a:rPr lang="en-US" sz="2204">
                <a:solidFill>
                  <a:srgbClr val="000000"/>
                </a:solidFill>
                <a:latin typeface="Canva Sans"/>
              </a:rPr>
              <a:t>constant through out radius</a:t>
            </a:r>
          </a:p>
        </p:txBody>
      </p:sp>
      <p:sp>
        <p:nvSpPr>
          <p:cNvPr name="AutoShape 24" id="24"/>
          <p:cNvSpPr/>
          <p:nvPr/>
        </p:nvSpPr>
        <p:spPr>
          <a:xfrm flipV="true">
            <a:off x="8307684" y="1849059"/>
            <a:ext cx="0" cy="310202"/>
          </a:xfrm>
          <a:prstGeom prst="line">
            <a:avLst/>
          </a:prstGeom>
          <a:ln cap="flat" w="9525">
            <a:solidFill>
              <a:srgbClr val="2D90EB"/>
            </a:solidFill>
            <a:prstDash val="solid"/>
            <a:headEnd type="none" len="sm" w="sm"/>
            <a:tailEnd type="arrow" len="sm" w="med"/>
          </a:ln>
        </p:spPr>
      </p:sp>
      <p:sp>
        <p:nvSpPr>
          <p:cNvPr name="AutoShape 25" id="25"/>
          <p:cNvSpPr/>
          <p:nvPr/>
        </p:nvSpPr>
        <p:spPr>
          <a:xfrm flipV="true">
            <a:off x="8372475" y="1849207"/>
            <a:ext cx="0" cy="310202"/>
          </a:xfrm>
          <a:prstGeom prst="line">
            <a:avLst/>
          </a:prstGeom>
          <a:ln cap="flat" w="9525">
            <a:solidFill>
              <a:srgbClr val="2D90EB"/>
            </a:solidFill>
            <a:prstDash val="solid"/>
            <a:headEnd type="none" len="sm" w="sm"/>
            <a:tailEnd type="arrow" len="sm" w="med"/>
          </a:ln>
        </p:spPr>
      </p:sp>
      <p:sp>
        <p:nvSpPr>
          <p:cNvPr name="AutoShape 26" id="26"/>
          <p:cNvSpPr/>
          <p:nvPr/>
        </p:nvSpPr>
        <p:spPr>
          <a:xfrm flipV="true">
            <a:off x="8439864" y="1849355"/>
            <a:ext cx="0" cy="310202"/>
          </a:xfrm>
          <a:prstGeom prst="line">
            <a:avLst/>
          </a:prstGeom>
          <a:ln cap="flat" w="9525">
            <a:solidFill>
              <a:srgbClr val="2D90EB"/>
            </a:solidFill>
            <a:prstDash val="solid"/>
            <a:headEnd type="none" len="sm" w="sm"/>
            <a:tailEnd type="arrow" len="sm" w="med"/>
          </a:ln>
        </p:spPr>
      </p:sp>
      <p:sp>
        <p:nvSpPr>
          <p:cNvPr name="AutoShape 27" id="27"/>
          <p:cNvSpPr/>
          <p:nvPr/>
        </p:nvSpPr>
        <p:spPr>
          <a:xfrm flipV="true">
            <a:off x="8509138" y="1849355"/>
            <a:ext cx="0" cy="310202"/>
          </a:xfrm>
          <a:prstGeom prst="line">
            <a:avLst/>
          </a:prstGeom>
          <a:ln cap="flat" w="9525">
            <a:solidFill>
              <a:srgbClr val="2D90EB"/>
            </a:solidFill>
            <a:prstDash val="solid"/>
            <a:headEnd type="none" len="sm" w="sm"/>
            <a:tailEnd type="arrow" len="sm" w="med"/>
          </a:ln>
        </p:spPr>
      </p:sp>
      <p:sp>
        <p:nvSpPr>
          <p:cNvPr name="AutoShape 28" id="28"/>
          <p:cNvSpPr/>
          <p:nvPr/>
        </p:nvSpPr>
        <p:spPr>
          <a:xfrm flipV="true">
            <a:off x="8578633" y="1849355"/>
            <a:ext cx="0" cy="310202"/>
          </a:xfrm>
          <a:prstGeom prst="line">
            <a:avLst/>
          </a:prstGeom>
          <a:ln cap="flat" w="9525">
            <a:solidFill>
              <a:srgbClr val="2D90EB"/>
            </a:solidFill>
            <a:prstDash val="solid"/>
            <a:headEnd type="none" len="sm" w="sm"/>
            <a:tailEnd type="arrow" len="sm" w="med"/>
          </a:ln>
        </p:spPr>
      </p:sp>
      <p:sp>
        <p:nvSpPr>
          <p:cNvPr name="AutoShape 29" id="29"/>
          <p:cNvSpPr/>
          <p:nvPr/>
        </p:nvSpPr>
        <p:spPr>
          <a:xfrm flipV="true">
            <a:off x="8642972" y="1849355"/>
            <a:ext cx="0" cy="310202"/>
          </a:xfrm>
          <a:prstGeom prst="line">
            <a:avLst/>
          </a:prstGeom>
          <a:ln cap="flat" w="9525">
            <a:solidFill>
              <a:srgbClr val="2D90EB"/>
            </a:solidFill>
            <a:prstDash val="solid"/>
            <a:headEnd type="none" len="sm" w="sm"/>
            <a:tailEnd type="arrow" len="sm" w="med"/>
          </a:ln>
        </p:spPr>
      </p:sp>
      <p:sp>
        <p:nvSpPr>
          <p:cNvPr name="AutoShape 30" id="30"/>
          <p:cNvSpPr/>
          <p:nvPr/>
        </p:nvSpPr>
        <p:spPr>
          <a:xfrm flipV="true">
            <a:off x="8707763" y="1849502"/>
            <a:ext cx="0" cy="310202"/>
          </a:xfrm>
          <a:prstGeom prst="line">
            <a:avLst/>
          </a:prstGeom>
          <a:ln cap="flat" w="9525">
            <a:solidFill>
              <a:srgbClr val="2D90EB"/>
            </a:solidFill>
            <a:prstDash val="solid"/>
            <a:headEnd type="none" len="sm" w="sm"/>
            <a:tailEnd type="arrow" len="sm" w="med"/>
          </a:ln>
        </p:spPr>
      </p:sp>
      <p:sp>
        <p:nvSpPr>
          <p:cNvPr name="AutoShape 31" id="31"/>
          <p:cNvSpPr/>
          <p:nvPr/>
        </p:nvSpPr>
        <p:spPr>
          <a:xfrm flipV="true">
            <a:off x="8775152" y="1849650"/>
            <a:ext cx="0" cy="310202"/>
          </a:xfrm>
          <a:prstGeom prst="line">
            <a:avLst/>
          </a:prstGeom>
          <a:ln cap="flat" w="9525">
            <a:solidFill>
              <a:srgbClr val="2D90EB"/>
            </a:solidFill>
            <a:prstDash val="solid"/>
            <a:headEnd type="none" len="sm" w="sm"/>
            <a:tailEnd type="arrow" len="sm" w="med"/>
          </a:ln>
        </p:spPr>
      </p:sp>
      <p:sp>
        <p:nvSpPr>
          <p:cNvPr name="AutoShape 32" id="32"/>
          <p:cNvSpPr/>
          <p:nvPr/>
        </p:nvSpPr>
        <p:spPr>
          <a:xfrm flipV="true">
            <a:off x="8844426" y="1849650"/>
            <a:ext cx="0" cy="310202"/>
          </a:xfrm>
          <a:prstGeom prst="line">
            <a:avLst/>
          </a:prstGeom>
          <a:ln cap="flat" w="9525">
            <a:solidFill>
              <a:srgbClr val="2D90EB"/>
            </a:solidFill>
            <a:prstDash val="solid"/>
            <a:headEnd type="none" len="sm" w="sm"/>
            <a:tailEnd type="arrow" len="sm" w="med"/>
          </a:ln>
        </p:spPr>
      </p:sp>
      <p:sp>
        <p:nvSpPr>
          <p:cNvPr name="AutoShape 33" id="33"/>
          <p:cNvSpPr/>
          <p:nvPr/>
        </p:nvSpPr>
        <p:spPr>
          <a:xfrm flipV="true">
            <a:off x="8913921" y="1849650"/>
            <a:ext cx="0" cy="310202"/>
          </a:xfrm>
          <a:prstGeom prst="line">
            <a:avLst/>
          </a:prstGeom>
          <a:ln cap="flat" w="9525">
            <a:solidFill>
              <a:srgbClr val="2D90EB"/>
            </a:solidFill>
            <a:prstDash val="solid"/>
            <a:headEnd type="none" len="sm" w="sm"/>
            <a:tailEnd type="arrow" len="sm" w="med"/>
          </a:ln>
        </p:spPr>
      </p:sp>
      <p:sp>
        <p:nvSpPr>
          <p:cNvPr name="AutoShape 34" id="34"/>
          <p:cNvSpPr/>
          <p:nvPr/>
        </p:nvSpPr>
        <p:spPr>
          <a:xfrm flipV="true">
            <a:off x="8642972" y="1849355"/>
            <a:ext cx="0" cy="310202"/>
          </a:xfrm>
          <a:prstGeom prst="line">
            <a:avLst/>
          </a:prstGeom>
          <a:ln cap="flat" w="9525">
            <a:solidFill>
              <a:srgbClr val="2D90EB"/>
            </a:solidFill>
            <a:prstDash val="solid"/>
            <a:headEnd type="none" len="sm" w="sm"/>
            <a:tailEnd type="arrow" len="sm" w="med"/>
          </a:ln>
        </p:spPr>
      </p:sp>
      <p:sp>
        <p:nvSpPr>
          <p:cNvPr name="AutoShape 35" id="35"/>
          <p:cNvSpPr/>
          <p:nvPr/>
        </p:nvSpPr>
        <p:spPr>
          <a:xfrm flipV="true">
            <a:off x="8707763" y="1849502"/>
            <a:ext cx="0" cy="310202"/>
          </a:xfrm>
          <a:prstGeom prst="line">
            <a:avLst/>
          </a:prstGeom>
          <a:ln cap="flat" w="9525">
            <a:solidFill>
              <a:srgbClr val="2D90EB"/>
            </a:solidFill>
            <a:prstDash val="solid"/>
            <a:headEnd type="none" len="sm" w="sm"/>
            <a:tailEnd type="arrow" len="sm" w="med"/>
          </a:ln>
        </p:spPr>
      </p:sp>
      <p:sp>
        <p:nvSpPr>
          <p:cNvPr name="AutoShape 36" id="36"/>
          <p:cNvSpPr/>
          <p:nvPr/>
        </p:nvSpPr>
        <p:spPr>
          <a:xfrm flipV="true">
            <a:off x="8775152" y="1849650"/>
            <a:ext cx="0" cy="310202"/>
          </a:xfrm>
          <a:prstGeom prst="line">
            <a:avLst/>
          </a:prstGeom>
          <a:ln cap="flat" w="9525">
            <a:solidFill>
              <a:srgbClr val="2D90EB"/>
            </a:solidFill>
            <a:prstDash val="solid"/>
            <a:headEnd type="none" len="sm" w="sm"/>
            <a:tailEnd type="arrow" len="sm" w="med"/>
          </a:ln>
        </p:spPr>
      </p:sp>
      <p:sp>
        <p:nvSpPr>
          <p:cNvPr name="AutoShape 37" id="37"/>
          <p:cNvSpPr/>
          <p:nvPr/>
        </p:nvSpPr>
        <p:spPr>
          <a:xfrm flipV="true">
            <a:off x="8844426" y="1849650"/>
            <a:ext cx="0" cy="310202"/>
          </a:xfrm>
          <a:prstGeom prst="line">
            <a:avLst/>
          </a:prstGeom>
          <a:ln cap="flat" w="9525">
            <a:solidFill>
              <a:srgbClr val="2D90EB"/>
            </a:solidFill>
            <a:prstDash val="solid"/>
            <a:headEnd type="none" len="sm" w="sm"/>
            <a:tailEnd type="arrow" len="sm" w="med"/>
          </a:ln>
        </p:spPr>
      </p:sp>
      <p:sp>
        <p:nvSpPr>
          <p:cNvPr name="AutoShape 38" id="38"/>
          <p:cNvSpPr/>
          <p:nvPr/>
        </p:nvSpPr>
        <p:spPr>
          <a:xfrm flipV="true">
            <a:off x="8913921" y="1849650"/>
            <a:ext cx="0" cy="310202"/>
          </a:xfrm>
          <a:prstGeom prst="line">
            <a:avLst/>
          </a:prstGeom>
          <a:ln cap="flat" w="9525">
            <a:solidFill>
              <a:srgbClr val="2D90EB"/>
            </a:solidFill>
            <a:prstDash val="solid"/>
            <a:headEnd type="none" len="sm" w="sm"/>
            <a:tailEnd type="arrow" len="sm" w="med"/>
          </a:ln>
        </p:spPr>
      </p:sp>
      <p:sp>
        <p:nvSpPr>
          <p:cNvPr name="AutoShape 39" id="39"/>
          <p:cNvSpPr/>
          <p:nvPr/>
        </p:nvSpPr>
        <p:spPr>
          <a:xfrm flipV="true">
            <a:off x="8974881" y="1850538"/>
            <a:ext cx="0" cy="310202"/>
          </a:xfrm>
          <a:prstGeom prst="line">
            <a:avLst/>
          </a:prstGeom>
          <a:ln cap="flat" w="9525">
            <a:solidFill>
              <a:srgbClr val="2D90EB"/>
            </a:solidFill>
            <a:prstDash val="solid"/>
            <a:headEnd type="none" len="sm" w="sm"/>
            <a:tailEnd type="arrow" len="sm" w="med"/>
          </a:ln>
        </p:spPr>
      </p:sp>
      <p:sp>
        <p:nvSpPr>
          <p:cNvPr name="AutoShape 40" id="40"/>
          <p:cNvSpPr/>
          <p:nvPr/>
        </p:nvSpPr>
        <p:spPr>
          <a:xfrm flipH="true" flipV="true">
            <a:off x="10464569" y="2460710"/>
            <a:ext cx="667196" cy="3239"/>
          </a:xfrm>
          <a:prstGeom prst="line">
            <a:avLst/>
          </a:prstGeom>
          <a:ln cap="flat" w="9525">
            <a:solidFill>
              <a:srgbClr val="2D90EB"/>
            </a:solidFill>
            <a:prstDash val="solid"/>
            <a:headEnd type="none" len="sm" w="sm"/>
            <a:tailEnd type="none" len="sm" w="sm"/>
          </a:ln>
        </p:spPr>
      </p:sp>
      <p:sp>
        <p:nvSpPr>
          <p:cNvPr name="AutoShape 41" id="41"/>
          <p:cNvSpPr/>
          <p:nvPr/>
        </p:nvSpPr>
        <p:spPr>
          <a:xfrm>
            <a:off x="11131766" y="2150509"/>
            <a:ext cx="0" cy="310202"/>
          </a:xfrm>
          <a:prstGeom prst="line">
            <a:avLst/>
          </a:prstGeom>
          <a:ln cap="flat" w="9525">
            <a:solidFill>
              <a:srgbClr val="2D90EB"/>
            </a:solidFill>
            <a:prstDash val="solid"/>
            <a:headEnd type="none" len="sm" w="sm"/>
            <a:tailEnd type="arrow" len="sm" w="med"/>
          </a:ln>
        </p:spPr>
      </p:sp>
      <p:sp>
        <p:nvSpPr>
          <p:cNvPr name="AutoShape 42" id="42"/>
          <p:cNvSpPr/>
          <p:nvPr/>
        </p:nvSpPr>
        <p:spPr>
          <a:xfrm>
            <a:off x="11066975" y="2150361"/>
            <a:ext cx="0" cy="310202"/>
          </a:xfrm>
          <a:prstGeom prst="line">
            <a:avLst/>
          </a:prstGeom>
          <a:ln cap="flat" w="9525">
            <a:solidFill>
              <a:srgbClr val="2D90EB"/>
            </a:solidFill>
            <a:prstDash val="solid"/>
            <a:headEnd type="none" len="sm" w="sm"/>
            <a:tailEnd type="arrow" len="sm" w="med"/>
          </a:ln>
        </p:spPr>
      </p:sp>
      <p:sp>
        <p:nvSpPr>
          <p:cNvPr name="AutoShape 43" id="43"/>
          <p:cNvSpPr/>
          <p:nvPr/>
        </p:nvSpPr>
        <p:spPr>
          <a:xfrm>
            <a:off x="10999586" y="2150213"/>
            <a:ext cx="0" cy="310202"/>
          </a:xfrm>
          <a:prstGeom prst="line">
            <a:avLst/>
          </a:prstGeom>
          <a:ln cap="flat" w="9525">
            <a:solidFill>
              <a:srgbClr val="2D90EB"/>
            </a:solidFill>
            <a:prstDash val="solid"/>
            <a:headEnd type="none" len="sm" w="sm"/>
            <a:tailEnd type="arrow" len="sm" w="med"/>
          </a:ln>
        </p:spPr>
      </p:sp>
      <p:sp>
        <p:nvSpPr>
          <p:cNvPr name="AutoShape 44" id="44"/>
          <p:cNvSpPr/>
          <p:nvPr/>
        </p:nvSpPr>
        <p:spPr>
          <a:xfrm flipH="true">
            <a:off x="10930311" y="2150213"/>
            <a:ext cx="0" cy="310202"/>
          </a:xfrm>
          <a:prstGeom prst="line">
            <a:avLst/>
          </a:prstGeom>
          <a:ln cap="flat" w="9525">
            <a:solidFill>
              <a:srgbClr val="2D90EB"/>
            </a:solidFill>
            <a:prstDash val="solid"/>
            <a:headEnd type="none" len="sm" w="sm"/>
            <a:tailEnd type="arrow" len="sm" w="med"/>
          </a:ln>
        </p:spPr>
      </p:sp>
      <p:sp>
        <p:nvSpPr>
          <p:cNvPr name="AutoShape 45" id="45"/>
          <p:cNvSpPr/>
          <p:nvPr/>
        </p:nvSpPr>
        <p:spPr>
          <a:xfrm flipH="true">
            <a:off x="10860817" y="2150213"/>
            <a:ext cx="0" cy="310202"/>
          </a:xfrm>
          <a:prstGeom prst="line">
            <a:avLst/>
          </a:prstGeom>
          <a:ln cap="flat" w="9525">
            <a:solidFill>
              <a:srgbClr val="2D90EB"/>
            </a:solidFill>
            <a:prstDash val="solid"/>
            <a:headEnd type="none" len="sm" w="sm"/>
            <a:tailEnd type="arrow" len="sm" w="med"/>
          </a:ln>
        </p:spPr>
      </p:sp>
      <p:sp>
        <p:nvSpPr>
          <p:cNvPr name="AutoShape 46" id="46"/>
          <p:cNvSpPr/>
          <p:nvPr/>
        </p:nvSpPr>
        <p:spPr>
          <a:xfrm>
            <a:off x="10796478" y="2150213"/>
            <a:ext cx="0" cy="310202"/>
          </a:xfrm>
          <a:prstGeom prst="line">
            <a:avLst/>
          </a:prstGeom>
          <a:ln cap="flat" w="9525">
            <a:solidFill>
              <a:srgbClr val="2D90EB"/>
            </a:solidFill>
            <a:prstDash val="solid"/>
            <a:headEnd type="none" len="sm" w="sm"/>
            <a:tailEnd type="arrow" len="sm" w="med"/>
          </a:ln>
        </p:spPr>
      </p:sp>
      <p:sp>
        <p:nvSpPr>
          <p:cNvPr name="AutoShape 47" id="47"/>
          <p:cNvSpPr/>
          <p:nvPr/>
        </p:nvSpPr>
        <p:spPr>
          <a:xfrm>
            <a:off x="10731687" y="2150065"/>
            <a:ext cx="0" cy="310202"/>
          </a:xfrm>
          <a:prstGeom prst="line">
            <a:avLst/>
          </a:prstGeom>
          <a:ln cap="flat" w="9525">
            <a:solidFill>
              <a:srgbClr val="2D90EB"/>
            </a:solidFill>
            <a:prstDash val="solid"/>
            <a:headEnd type="none" len="sm" w="sm"/>
            <a:tailEnd type="arrow" len="sm" w="med"/>
          </a:ln>
        </p:spPr>
      </p:sp>
      <p:sp>
        <p:nvSpPr>
          <p:cNvPr name="AutoShape 48" id="48"/>
          <p:cNvSpPr/>
          <p:nvPr/>
        </p:nvSpPr>
        <p:spPr>
          <a:xfrm>
            <a:off x="10664298" y="2149917"/>
            <a:ext cx="0" cy="310202"/>
          </a:xfrm>
          <a:prstGeom prst="line">
            <a:avLst/>
          </a:prstGeom>
          <a:ln cap="flat" w="9525">
            <a:solidFill>
              <a:srgbClr val="2D90EB"/>
            </a:solidFill>
            <a:prstDash val="solid"/>
            <a:headEnd type="none" len="sm" w="sm"/>
            <a:tailEnd type="arrow" len="sm" w="med"/>
          </a:ln>
        </p:spPr>
      </p:sp>
      <p:sp>
        <p:nvSpPr>
          <p:cNvPr name="AutoShape 49" id="49"/>
          <p:cNvSpPr/>
          <p:nvPr/>
        </p:nvSpPr>
        <p:spPr>
          <a:xfrm flipH="true">
            <a:off x="10595024" y="2149917"/>
            <a:ext cx="0" cy="310202"/>
          </a:xfrm>
          <a:prstGeom prst="line">
            <a:avLst/>
          </a:prstGeom>
          <a:ln cap="flat" w="9525">
            <a:solidFill>
              <a:srgbClr val="2D90EB"/>
            </a:solidFill>
            <a:prstDash val="solid"/>
            <a:headEnd type="none" len="sm" w="sm"/>
            <a:tailEnd type="arrow" len="sm" w="med"/>
          </a:ln>
        </p:spPr>
      </p:sp>
      <p:sp>
        <p:nvSpPr>
          <p:cNvPr name="AutoShape 50" id="50"/>
          <p:cNvSpPr/>
          <p:nvPr/>
        </p:nvSpPr>
        <p:spPr>
          <a:xfrm flipH="true">
            <a:off x="10525529" y="2149917"/>
            <a:ext cx="0" cy="310202"/>
          </a:xfrm>
          <a:prstGeom prst="line">
            <a:avLst/>
          </a:prstGeom>
          <a:ln cap="flat" w="9525">
            <a:solidFill>
              <a:srgbClr val="2D90EB"/>
            </a:solidFill>
            <a:prstDash val="solid"/>
            <a:headEnd type="none" len="sm" w="sm"/>
            <a:tailEnd type="arrow" len="sm" w="med"/>
          </a:ln>
        </p:spPr>
      </p:sp>
      <p:sp>
        <p:nvSpPr>
          <p:cNvPr name="AutoShape 51" id="51"/>
          <p:cNvSpPr/>
          <p:nvPr/>
        </p:nvSpPr>
        <p:spPr>
          <a:xfrm>
            <a:off x="10796478" y="2150213"/>
            <a:ext cx="0" cy="310202"/>
          </a:xfrm>
          <a:prstGeom prst="line">
            <a:avLst/>
          </a:prstGeom>
          <a:ln cap="flat" w="9525">
            <a:solidFill>
              <a:srgbClr val="2D90EB"/>
            </a:solidFill>
            <a:prstDash val="solid"/>
            <a:headEnd type="none" len="sm" w="sm"/>
            <a:tailEnd type="arrow" len="sm" w="med"/>
          </a:ln>
        </p:spPr>
      </p:sp>
      <p:sp>
        <p:nvSpPr>
          <p:cNvPr name="AutoShape 52" id="52"/>
          <p:cNvSpPr/>
          <p:nvPr/>
        </p:nvSpPr>
        <p:spPr>
          <a:xfrm>
            <a:off x="10731687" y="2150065"/>
            <a:ext cx="0" cy="310202"/>
          </a:xfrm>
          <a:prstGeom prst="line">
            <a:avLst/>
          </a:prstGeom>
          <a:ln cap="flat" w="9525">
            <a:solidFill>
              <a:srgbClr val="2D90EB"/>
            </a:solidFill>
            <a:prstDash val="solid"/>
            <a:headEnd type="none" len="sm" w="sm"/>
            <a:tailEnd type="arrow" len="sm" w="med"/>
          </a:ln>
        </p:spPr>
      </p:sp>
      <p:sp>
        <p:nvSpPr>
          <p:cNvPr name="AutoShape 53" id="53"/>
          <p:cNvSpPr/>
          <p:nvPr/>
        </p:nvSpPr>
        <p:spPr>
          <a:xfrm>
            <a:off x="10664298" y="2149917"/>
            <a:ext cx="0" cy="310202"/>
          </a:xfrm>
          <a:prstGeom prst="line">
            <a:avLst/>
          </a:prstGeom>
          <a:ln cap="flat" w="9525">
            <a:solidFill>
              <a:srgbClr val="2D90EB"/>
            </a:solidFill>
            <a:prstDash val="solid"/>
            <a:headEnd type="none" len="sm" w="sm"/>
            <a:tailEnd type="arrow" len="sm" w="med"/>
          </a:ln>
        </p:spPr>
      </p:sp>
      <p:sp>
        <p:nvSpPr>
          <p:cNvPr name="AutoShape 54" id="54"/>
          <p:cNvSpPr/>
          <p:nvPr/>
        </p:nvSpPr>
        <p:spPr>
          <a:xfrm flipH="true">
            <a:off x="10595024" y="2149917"/>
            <a:ext cx="0" cy="310202"/>
          </a:xfrm>
          <a:prstGeom prst="line">
            <a:avLst/>
          </a:prstGeom>
          <a:ln cap="flat" w="9525">
            <a:solidFill>
              <a:srgbClr val="2D90EB"/>
            </a:solidFill>
            <a:prstDash val="solid"/>
            <a:headEnd type="none" len="sm" w="sm"/>
            <a:tailEnd type="arrow" len="sm" w="med"/>
          </a:ln>
        </p:spPr>
      </p:sp>
      <p:sp>
        <p:nvSpPr>
          <p:cNvPr name="AutoShape 55" id="55"/>
          <p:cNvSpPr/>
          <p:nvPr/>
        </p:nvSpPr>
        <p:spPr>
          <a:xfrm flipH="true">
            <a:off x="10525529" y="2149917"/>
            <a:ext cx="0" cy="310202"/>
          </a:xfrm>
          <a:prstGeom prst="line">
            <a:avLst/>
          </a:prstGeom>
          <a:ln cap="flat" w="9525">
            <a:solidFill>
              <a:srgbClr val="2D90EB"/>
            </a:solidFill>
            <a:prstDash val="solid"/>
            <a:headEnd type="none" len="sm" w="sm"/>
            <a:tailEnd type="arrow" len="sm" w="med"/>
          </a:ln>
        </p:spPr>
      </p:sp>
      <p:sp>
        <p:nvSpPr>
          <p:cNvPr name="AutoShape 56" id="56"/>
          <p:cNvSpPr/>
          <p:nvPr/>
        </p:nvSpPr>
        <p:spPr>
          <a:xfrm>
            <a:off x="10464569" y="2149030"/>
            <a:ext cx="0" cy="310202"/>
          </a:xfrm>
          <a:prstGeom prst="line">
            <a:avLst/>
          </a:prstGeom>
          <a:ln cap="flat" w="9525">
            <a:solidFill>
              <a:srgbClr val="2D90EB"/>
            </a:solidFill>
            <a:prstDash val="solid"/>
            <a:headEnd type="none" len="sm" w="sm"/>
            <a:tailEnd type="arrow" len="sm" w="med"/>
          </a:ln>
        </p:spPr>
      </p:sp>
      <p:sp>
        <p:nvSpPr>
          <p:cNvPr name="AutoShape 57" id="57"/>
          <p:cNvSpPr/>
          <p:nvPr/>
        </p:nvSpPr>
        <p:spPr>
          <a:xfrm>
            <a:off x="8307684" y="2160739"/>
            <a:ext cx="2827468" cy="0"/>
          </a:xfrm>
          <a:prstGeom prst="line">
            <a:avLst/>
          </a:prstGeom>
          <a:ln cap="flat" w="9525">
            <a:solidFill>
              <a:srgbClr val="202020"/>
            </a:solidFill>
            <a:prstDash val="sysDash"/>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301202" y="162560"/>
            <a:ext cx="10500523" cy="2113280"/>
          </a:xfrm>
          <a:prstGeom prst="rect">
            <a:avLst/>
          </a:prstGeom>
        </p:spPr>
        <p:txBody>
          <a:bodyPr anchor="t" rtlCol="false" tIns="0" lIns="0" bIns="0" rIns="0">
            <a:spAutoFit/>
          </a:bodyPr>
          <a:lstStyle/>
          <a:p>
            <a:pPr algn="just">
              <a:lnSpc>
                <a:spcPts val="8362"/>
              </a:lnSpc>
            </a:pPr>
            <a:r>
              <a:rPr lang="en-US" sz="6969">
                <a:solidFill>
                  <a:srgbClr val="A4E473"/>
                </a:solidFill>
                <a:latin typeface="Fira Sans Medium"/>
              </a:rPr>
              <a:t>PARAMETERS CONSIDERING FOR DESIGN</a:t>
            </a:r>
          </a:p>
        </p:txBody>
      </p:sp>
      <p:grpSp>
        <p:nvGrpSpPr>
          <p:cNvPr name="Group 3" id="3"/>
          <p:cNvGrpSpPr/>
          <p:nvPr/>
        </p:nvGrpSpPr>
        <p:grpSpPr>
          <a:xfrm rot="0">
            <a:off x="-2530580" y="4322129"/>
            <a:ext cx="4539324" cy="3931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2885658" y="6369245"/>
            <a:ext cx="1522929" cy="13188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7" id="7"/>
          <p:cNvSpPr txBox="true"/>
          <p:nvPr/>
        </p:nvSpPr>
        <p:spPr>
          <a:xfrm rot="0">
            <a:off x="189911" y="2381004"/>
            <a:ext cx="3943113" cy="802658"/>
          </a:xfrm>
          <a:prstGeom prst="rect">
            <a:avLst/>
          </a:prstGeom>
        </p:spPr>
        <p:txBody>
          <a:bodyPr anchor="t" rtlCol="false" tIns="0" lIns="0" bIns="0" rIns="0">
            <a:spAutoFit/>
          </a:bodyPr>
          <a:lstStyle/>
          <a:p>
            <a:pPr algn="ctr">
              <a:lnSpc>
                <a:spcPts val="3203"/>
              </a:lnSpc>
            </a:pPr>
            <a:r>
              <a:rPr lang="en-US" sz="2288">
                <a:solidFill>
                  <a:srgbClr val="FFFFFF"/>
                </a:solidFill>
                <a:latin typeface="Canva Sans Bold"/>
              </a:rPr>
              <a:t>Circumferential or Hoop Stress :</a:t>
            </a:r>
          </a:p>
        </p:txBody>
      </p:sp>
      <p:sp>
        <p:nvSpPr>
          <p:cNvPr name="TextBox 8" id="8"/>
          <p:cNvSpPr txBox="true"/>
          <p:nvPr/>
        </p:nvSpPr>
        <p:spPr>
          <a:xfrm rot="0">
            <a:off x="167811" y="3320471"/>
            <a:ext cx="3987312" cy="1987832"/>
          </a:xfrm>
          <a:prstGeom prst="rect">
            <a:avLst/>
          </a:prstGeom>
        </p:spPr>
        <p:txBody>
          <a:bodyPr anchor="t" rtlCol="false" tIns="0" lIns="0" bIns="0" rIns="0">
            <a:spAutoFit/>
          </a:bodyPr>
          <a:lstStyle/>
          <a:p>
            <a:pPr algn="just">
              <a:lnSpc>
                <a:spcPts val="1991"/>
              </a:lnSpc>
            </a:pPr>
            <a:r>
              <a:rPr lang="en-US" sz="1422">
                <a:solidFill>
                  <a:srgbClr val="FFFFFF"/>
                </a:solidFill>
                <a:latin typeface="Canva Sans"/>
              </a:rPr>
              <a:t>Hoop stress resists internal pressure, analyzed in cylinder equilibrium. It's the circumferential force on particles, perpendicular to the axis and radius. Excess stress may split the pipe, allowing failure along any diameter-axis plane. Elements resisting this are stressed along the circumference.</a:t>
            </a:r>
          </a:p>
        </p:txBody>
      </p:sp>
      <p:sp>
        <p:nvSpPr>
          <p:cNvPr name="TextBox 9" id="9"/>
          <p:cNvSpPr txBox="true"/>
          <p:nvPr/>
        </p:nvSpPr>
        <p:spPr>
          <a:xfrm rot="0">
            <a:off x="4605842" y="3291896"/>
            <a:ext cx="2992871" cy="395865"/>
          </a:xfrm>
          <a:prstGeom prst="rect">
            <a:avLst/>
          </a:prstGeom>
        </p:spPr>
        <p:txBody>
          <a:bodyPr anchor="t" rtlCol="false" tIns="0" lIns="0" bIns="0" rIns="0">
            <a:spAutoFit/>
          </a:bodyPr>
          <a:lstStyle/>
          <a:p>
            <a:pPr algn="ctr">
              <a:lnSpc>
                <a:spcPts val="3205"/>
              </a:lnSpc>
            </a:pPr>
            <a:r>
              <a:rPr lang="en-US" sz="2289">
                <a:solidFill>
                  <a:srgbClr val="FFFFFF"/>
                </a:solidFill>
                <a:latin typeface="Canva Sans Bold"/>
              </a:rPr>
              <a:t>Longitudinal  Stress:</a:t>
            </a:r>
          </a:p>
        </p:txBody>
      </p:sp>
      <p:sp>
        <p:nvSpPr>
          <p:cNvPr name="TextBox 10" id="10"/>
          <p:cNvSpPr txBox="true"/>
          <p:nvPr/>
        </p:nvSpPr>
        <p:spPr>
          <a:xfrm rot="0">
            <a:off x="4605842" y="3842520"/>
            <a:ext cx="3799467" cy="1746744"/>
          </a:xfrm>
          <a:prstGeom prst="rect">
            <a:avLst/>
          </a:prstGeom>
        </p:spPr>
        <p:txBody>
          <a:bodyPr anchor="t" rtlCol="false" tIns="0" lIns="0" bIns="0" rIns="0">
            <a:spAutoFit/>
          </a:bodyPr>
          <a:lstStyle/>
          <a:p>
            <a:pPr algn="just">
              <a:lnSpc>
                <a:spcPts val="1991"/>
              </a:lnSpc>
              <a:spcBef>
                <a:spcPct val="0"/>
              </a:spcBef>
            </a:pPr>
            <a:r>
              <a:rPr lang="en-US" sz="1422">
                <a:solidFill>
                  <a:srgbClr val="FFFFFF"/>
                </a:solidFill>
                <a:latin typeface="Fira Sans Light"/>
              </a:rPr>
              <a:t>A closed-ended cylinder containing fluid under gauge pressure experiences both longitudinal and circumferential stresses in its walls. Under internal pressure 'P,' the pipe may fail, with elements resisting this failure subjected to stress parallel to the longitudinal direction.</a:t>
            </a:r>
          </a:p>
        </p:txBody>
      </p:sp>
      <p:sp>
        <p:nvSpPr>
          <p:cNvPr name="TextBox 11" id="11"/>
          <p:cNvSpPr txBox="true"/>
          <p:nvPr/>
        </p:nvSpPr>
        <p:spPr>
          <a:xfrm rot="0">
            <a:off x="9013200" y="3926264"/>
            <a:ext cx="1963594" cy="395865"/>
          </a:xfrm>
          <a:prstGeom prst="rect">
            <a:avLst/>
          </a:prstGeom>
        </p:spPr>
        <p:txBody>
          <a:bodyPr anchor="t" rtlCol="false" tIns="0" lIns="0" bIns="0" rIns="0">
            <a:spAutoFit/>
          </a:bodyPr>
          <a:lstStyle/>
          <a:p>
            <a:pPr algn="ctr">
              <a:lnSpc>
                <a:spcPts val="3205"/>
              </a:lnSpc>
            </a:pPr>
            <a:r>
              <a:rPr lang="en-US" sz="2289">
                <a:solidFill>
                  <a:srgbClr val="FFFFFF"/>
                </a:solidFill>
                <a:latin typeface="Canva Sans Bold"/>
              </a:rPr>
              <a:t>Radial stress:</a:t>
            </a:r>
          </a:p>
        </p:txBody>
      </p:sp>
      <p:sp>
        <p:nvSpPr>
          <p:cNvPr name="TextBox 12" id="12"/>
          <p:cNvSpPr txBox="true"/>
          <p:nvPr/>
        </p:nvSpPr>
        <p:spPr>
          <a:xfrm rot="0">
            <a:off x="9013200" y="4381413"/>
            <a:ext cx="3757264" cy="1737219"/>
          </a:xfrm>
          <a:prstGeom prst="rect">
            <a:avLst/>
          </a:prstGeom>
        </p:spPr>
        <p:txBody>
          <a:bodyPr anchor="t" rtlCol="false" tIns="0" lIns="0" bIns="0" rIns="0">
            <a:spAutoFit/>
          </a:bodyPr>
          <a:lstStyle/>
          <a:p>
            <a:pPr algn="just">
              <a:lnSpc>
                <a:spcPts val="1991"/>
              </a:lnSpc>
            </a:pPr>
            <a:r>
              <a:rPr lang="en-US" sz="1422">
                <a:solidFill>
                  <a:srgbClr val="FFFFFF"/>
                </a:solidFill>
                <a:latin typeface="Canva Sans"/>
              </a:rPr>
              <a:t>Radial stress can also be a factor in thick-walled pipe. It is stress in directions coplanar with, but perpendicular to, the symmetry axis. The radial stress is equal and opposite to the gauge pressure on the inside surface, and zero on the outside surface.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819672" y="255590"/>
            <a:ext cx="7209326" cy="6243311"/>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441469" y="5274567"/>
            <a:ext cx="4243186" cy="3674619"/>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5743934" y="2114716"/>
            <a:ext cx="6365211" cy="2525058"/>
          </a:xfrm>
          <a:custGeom>
            <a:avLst/>
            <a:gdLst/>
            <a:ahLst/>
            <a:cxnLst/>
            <a:rect r="r" b="b" t="t" l="l"/>
            <a:pathLst>
              <a:path h="2525058" w="6365211">
                <a:moveTo>
                  <a:pt x="0" y="0"/>
                </a:moveTo>
                <a:lnTo>
                  <a:pt x="6365211" y="0"/>
                </a:lnTo>
                <a:lnTo>
                  <a:pt x="6365211" y="2525058"/>
                </a:lnTo>
                <a:lnTo>
                  <a:pt x="0" y="2525058"/>
                </a:lnTo>
                <a:lnTo>
                  <a:pt x="0" y="0"/>
                </a:lnTo>
                <a:close/>
              </a:path>
            </a:pathLst>
          </a:custGeom>
          <a:blipFill>
            <a:blip r:embed="rId2"/>
            <a:stretch>
              <a:fillRect l="-710" t="0" r="0" b="0"/>
            </a:stretch>
          </a:blipFill>
        </p:spPr>
      </p:sp>
      <p:sp>
        <p:nvSpPr>
          <p:cNvPr name="TextBox 7" id="7"/>
          <p:cNvSpPr txBox="true"/>
          <p:nvPr/>
        </p:nvSpPr>
        <p:spPr>
          <a:xfrm rot="0">
            <a:off x="3175" y="1096382"/>
            <a:ext cx="4873737" cy="3698240"/>
          </a:xfrm>
          <a:prstGeom prst="rect">
            <a:avLst/>
          </a:prstGeom>
        </p:spPr>
        <p:txBody>
          <a:bodyPr anchor="t" rtlCol="false" tIns="0" lIns="0" bIns="0" rIns="0">
            <a:spAutoFit/>
          </a:bodyPr>
          <a:lstStyle/>
          <a:p>
            <a:pPr algn="l">
              <a:lnSpc>
                <a:spcPts val="7391"/>
              </a:lnSpc>
            </a:pPr>
            <a:r>
              <a:rPr lang="en-US" sz="6159" spc="-61">
                <a:solidFill>
                  <a:srgbClr val="F4F4F4"/>
                </a:solidFill>
                <a:latin typeface="Fira Sans Medium"/>
              </a:rPr>
              <a:t>Designing of Hydrogen Storage Tank</a:t>
            </a:r>
          </a:p>
          <a:p>
            <a:pPr algn="l" marL="0" indent="0" lvl="0">
              <a:lnSpc>
                <a:spcPts val="7050"/>
              </a:lnSpc>
              <a:spcBef>
                <a:spcPct val="0"/>
              </a:spcBef>
            </a:pPr>
          </a:p>
        </p:txBody>
      </p:sp>
      <p:sp>
        <p:nvSpPr>
          <p:cNvPr name="TextBox 8" id="8"/>
          <p:cNvSpPr txBox="true"/>
          <p:nvPr/>
        </p:nvSpPr>
        <p:spPr>
          <a:xfrm rot="0">
            <a:off x="4876912" y="200903"/>
            <a:ext cx="3377015" cy="533080"/>
          </a:xfrm>
          <a:prstGeom prst="rect">
            <a:avLst/>
          </a:prstGeom>
        </p:spPr>
        <p:txBody>
          <a:bodyPr anchor="t" rtlCol="false" tIns="0" lIns="0" bIns="0" rIns="0">
            <a:spAutoFit/>
          </a:bodyPr>
          <a:lstStyle/>
          <a:p>
            <a:pPr algn="ctr">
              <a:lnSpc>
                <a:spcPts val="4380"/>
              </a:lnSpc>
            </a:pPr>
            <a:r>
              <a:rPr lang="en-US" sz="3129">
                <a:solidFill>
                  <a:srgbClr val="F4F4F4"/>
                </a:solidFill>
                <a:latin typeface="Canva Sans Bold"/>
              </a:rPr>
              <a:t>Length - 8270mm</a:t>
            </a:r>
          </a:p>
        </p:txBody>
      </p:sp>
      <p:sp>
        <p:nvSpPr>
          <p:cNvPr name="TextBox 9" id="9"/>
          <p:cNvSpPr txBox="true"/>
          <p:nvPr/>
        </p:nvSpPr>
        <p:spPr>
          <a:xfrm rot="0">
            <a:off x="4876912" y="798705"/>
            <a:ext cx="4193650" cy="538203"/>
          </a:xfrm>
          <a:prstGeom prst="rect">
            <a:avLst/>
          </a:prstGeom>
        </p:spPr>
        <p:txBody>
          <a:bodyPr anchor="t" rtlCol="false" tIns="0" lIns="0" bIns="0" rIns="0">
            <a:spAutoFit/>
          </a:bodyPr>
          <a:lstStyle/>
          <a:p>
            <a:pPr algn="ctr">
              <a:lnSpc>
                <a:spcPts val="4471"/>
              </a:lnSpc>
            </a:pPr>
            <a:r>
              <a:rPr lang="en-US" sz="3194">
                <a:solidFill>
                  <a:srgbClr val="F4F4F4"/>
                </a:solidFill>
                <a:latin typeface="Canva Sans Bold"/>
              </a:rPr>
              <a:t>Diameter - 2300mm</a:t>
            </a:r>
          </a:p>
        </p:txBody>
      </p:sp>
      <p:sp>
        <p:nvSpPr>
          <p:cNvPr name="TextBox 10" id="10"/>
          <p:cNvSpPr txBox="true"/>
          <p:nvPr/>
        </p:nvSpPr>
        <p:spPr>
          <a:xfrm rot="0">
            <a:off x="9070562" y="198440"/>
            <a:ext cx="3676219" cy="533080"/>
          </a:xfrm>
          <a:prstGeom prst="rect">
            <a:avLst/>
          </a:prstGeom>
        </p:spPr>
        <p:txBody>
          <a:bodyPr anchor="t" rtlCol="false" tIns="0" lIns="0" bIns="0" rIns="0">
            <a:spAutoFit/>
          </a:bodyPr>
          <a:lstStyle/>
          <a:p>
            <a:pPr algn="ctr">
              <a:lnSpc>
                <a:spcPts val="4380"/>
              </a:lnSpc>
            </a:pPr>
            <a:r>
              <a:rPr lang="en-US" sz="3129">
                <a:solidFill>
                  <a:srgbClr val="F4F4F4"/>
                </a:solidFill>
                <a:latin typeface="Canva Sans Bold"/>
              </a:rPr>
              <a:t>Thickness - 39mm</a:t>
            </a:r>
          </a:p>
        </p:txBody>
      </p:sp>
      <p:sp>
        <p:nvSpPr>
          <p:cNvPr name="TextBox 11" id="11"/>
          <p:cNvSpPr txBox="true"/>
          <p:nvPr/>
        </p:nvSpPr>
        <p:spPr>
          <a:xfrm rot="0">
            <a:off x="9123700" y="803828"/>
            <a:ext cx="3623082" cy="533080"/>
          </a:xfrm>
          <a:prstGeom prst="rect">
            <a:avLst/>
          </a:prstGeom>
        </p:spPr>
        <p:txBody>
          <a:bodyPr anchor="t" rtlCol="false" tIns="0" lIns="0" bIns="0" rIns="0">
            <a:spAutoFit/>
          </a:bodyPr>
          <a:lstStyle/>
          <a:p>
            <a:pPr algn="ctr">
              <a:lnSpc>
                <a:spcPts val="4380"/>
              </a:lnSpc>
            </a:pPr>
            <a:r>
              <a:rPr lang="en-US" sz="3129">
                <a:solidFill>
                  <a:srgbClr val="F4F4F4"/>
                </a:solidFill>
                <a:latin typeface="Canva Sans Bold"/>
              </a:rPr>
              <a:t>Pressure - 35MPa</a:t>
            </a:r>
          </a:p>
        </p:txBody>
      </p:sp>
      <p:sp>
        <p:nvSpPr>
          <p:cNvPr name="TextBox 12" id="12"/>
          <p:cNvSpPr txBox="true"/>
          <p:nvPr/>
        </p:nvSpPr>
        <p:spPr>
          <a:xfrm rot="0">
            <a:off x="5389655" y="5119541"/>
            <a:ext cx="5850029" cy="830128"/>
          </a:xfrm>
          <a:prstGeom prst="rect">
            <a:avLst/>
          </a:prstGeom>
        </p:spPr>
        <p:txBody>
          <a:bodyPr anchor="t" rtlCol="false" tIns="0" lIns="0" bIns="0" rIns="0">
            <a:spAutoFit/>
          </a:bodyPr>
          <a:lstStyle/>
          <a:p>
            <a:pPr algn="ctr">
              <a:lnSpc>
                <a:spcPts val="3384"/>
              </a:lnSpc>
              <a:spcBef>
                <a:spcPct val="0"/>
              </a:spcBef>
            </a:pPr>
            <a:r>
              <a:rPr lang="en-US" sz="2417">
                <a:solidFill>
                  <a:srgbClr val="F4F4F4"/>
                </a:solidFill>
                <a:latin typeface="Canva Sans"/>
              </a:rPr>
              <a:t>We made this pressure vessel shown above with the mentioned dimensions</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4491868" y="1557405"/>
            <a:ext cx="8516104" cy="4790308"/>
          </a:xfrm>
          <a:prstGeom prst="rect">
            <a:avLst/>
          </a:prstGeom>
          <a:solidFill>
            <a:srgbClr val="F4F4F4"/>
          </a:solidFill>
        </p:spPr>
      </p:sp>
      <p:grpSp>
        <p:nvGrpSpPr>
          <p:cNvPr name="Group 3" id="3"/>
          <p:cNvGrpSpPr/>
          <p:nvPr/>
        </p:nvGrpSpPr>
        <p:grpSpPr>
          <a:xfrm rot="-10800000">
            <a:off x="-2422721" y="-89944"/>
            <a:ext cx="8512540" cy="7371900"/>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5" id="5"/>
          <p:cNvSpPr txBox="true"/>
          <p:nvPr/>
        </p:nvSpPr>
        <p:spPr>
          <a:xfrm rot="0">
            <a:off x="6390239" y="1874142"/>
            <a:ext cx="3560454" cy="374739"/>
          </a:xfrm>
          <a:prstGeom prst="rect">
            <a:avLst/>
          </a:prstGeom>
        </p:spPr>
        <p:txBody>
          <a:bodyPr anchor="t" rtlCol="false" tIns="0" lIns="0" bIns="0" rIns="0">
            <a:spAutoFit/>
          </a:bodyPr>
          <a:lstStyle/>
          <a:p>
            <a:pPr algn="ctr">
              <a:lnSpc>
                <a:spcPts val="3158"/>
              </a:lnSpc>
            </a:pPr>
            <a:r>
              <a:rPr lang="en-US" sz="2255">
                <a:solidFill>
                  <a:srgbClr val="000000"/>
                </a:solidFill>
                <a:latin typeface="Canva Sans"/>
              </a:rPr>
              <a:t>Internal Pressure - 35MPa</a:t>
            </a:r>
          </a:p>
        </p:txBody>
      </p:sp>
      <p:sp>
        <p:nvSpPr>
          <p:cNvPr name="TextBox 6" id="6"/>
          <p:cNvSpPr txBox="true"/>
          <p:nvPr/>
        </p:nvSpPr>
        <p:spPr>
          <a:xfrm rot="0">
            <a:off x="6390239" y="2503325"/>
            <a:ext cx="4719362" cy="382670"/>
          </a:xfrm>
          <a:prstGeom prst="rect">
            <a:avLst/>
          </a:prstGeom>
        </p:spPr>
        <p:txBody>
          <a:bodyPr anchor="t" rtlCol="false" tIns="0" lIns="0" bIns="0" rIns="0">
            <a:spAutoFit/>
          </a:bodyPr>
          <a:lstStyle/>
          <a:p>
            <a:pPr algn="ctr">
              <a:lnSpc>
                <a:spcPts val="3143"/>
              </a:lnSpc>
            </a:pPr>
            <a:r>
              <a:rPr lang="en-US" sz="2245">
                <a:solidFill>
                  <a:srgbClr val="000000"/>
                </a:solidFill>
                <a:latin typeface="Canva Sans"/>
              </a:rPr>
              <a:t>Environment Temperature - -250C</a:t>
            </a:r>
          </a:p>
        </p:txBody>
      </p:sp>
      <p:sp>
        <p:nvSpPr>
          <p:cNvPr name="TextBox 7" id="7"/>
          <p:cNvSpPr txBox="true"/>
          <p:nvPr/>
        </p:nvSpPr>
        <p:spPr>
          <a:xfrm rot="0">
            <a:off x="6390239" y="3246504"/>
            <a:ext cx="6103221" cy="349502"/>
          </a:xfrm>
          <a:prstGeom prst="rect">
            <a:avLst/>
          </a:prstGeom>
        </p:spPr>
        <p:txBody>
          <a:bodyPr anchor="t" rtlCol="false" tIns="0" lIns="0" bIns="0" rIns="0">
            <a:spAutoFit/>
          </a:bodyPr>
          <a:lstStyle/>
          <a:p>
            <a:pPr algn="ctr">
              <a:lnSpc>
                <a:spcPts val="2921"/>
              </a:lnSpc>
            </a:pPr>
            <a:r>
              <a:rPr lang="en-US" sz="2086">
                <a:solidFill>
                  <a:srgbClr val="000000"/>
                </a:solidFill>
                <a:latin typeface="Canva Sans"/>
              </a:rPr>
              <a:t>One fixed support at the mouth of this vessel</a:t>
            </a:r>
          </a:p>
        </p:txBody>
      </p:sp>
      <p:sp>
        <p:nvSpPr>
          <p:cNvPr name="TextBox 8" id="8"/>
          <p:cNvSpPr txBox="true"/>
          <p:nvPr/>
        </p:nvSpPr>
        <p:spPr>
          <a:xfrm rot="0">
            <a:off x="6089819" y="3849993"/>
            <a:ext cx="4496638" cy="2007340"/>
          </a:xfrm>
          <a:prstGeom prst="rect">
            <a:avLst/>
          </a:prstGeom>
        </p:spPr>
        <p:txBody>
          <a:bodyPr anchor="t" rtlCol="false" tIns="0" lIns="0" bIns="0" rIns="0">
            <a:spAutoFit/>
          </a:bodyPr>
          <a:lstStyle/>
          <a:p>
            <a:pPr algn="ctr">
              <a:lnSpc>
                <a:spcPts val="3204"/>
              </a:lnSpc>
            </a:pPr>
            <a:r>
              <a:rPr lang="en-US" sz="2289">
                <a:solidFill>
                  <a:srgbClr val="000000"/>
                </a:solidFill>
                <a:latin typeface="Canva Sans"/>
              </a:rPr>
              <a:t> Materials Used:</a:t>
            </a:r>
          </a:p>
          <a:p>
            <a:pPr algn="l" marL="494230" indent="-247115" lvl="1">
              <a:lnSpc>
                <a:spcPts val="3204"/>
              </a:lnSpc>
              <a:buFont typeface="Arial"/>
              <a:buChar char="•"/>
            </a:pPr>
            <a:r>
              <a:rPr lang="en-US" sz="2289">
                <a:solidFill>
                  <a:srgbClr val="000000"/>
                </a:solidFill>
                <a:latin typeface="Canva Sans"/>
              </a:rPr>
              <a:t>Structural Steel</a:t>
            </a:r>
          </a:p>
          <a:p>
            <a:pPr algn="l" marL="494230" indent="-247115" lvl="1">
              <a:lnSpc>
                <a:spcPts val="3204"/>
              </a:lnSpc>
              <a:buFont typeface="Arial"/>
              <a:buChar char="•"/>
            </a:pPr>
            <a:r>
              <a:rPr lang="en-US" sz="2289">
                <a:solidFill>
                  <a:srgbClr val="000000"/>
                </a:solidFill>
                <a:latin typeface="Canva Sans"/>
              </a:rPr>
              <a:t>Magnesium</a:t>
            </a:r>
          </a:p>
          <a:p>
            <a:pPr algn="l" marL="494230" indent="-247115" lvl="1">
              <a:lnSpc>
                <a:spcPts val="3204"/>
              </a:lnSpc>
              <a:buFont typeface="Arial"/>
              <a:buChar char="•"/>
            </a:pPr>
            <a:r>
              <a:rPr lang="en-US" sz="2289">
                <a:solidFill>
                  <a:srgbClr val="000000"/>
                </a:solidFill>
                <a:latin typeface="Canva Sans"/>
              </a:rPr>
              <a:t>AL7075-T6 (Aluminium alloy)</a:t>
            </a:r>
          </a:p>
          <a:p>
            <a:pPr algn="l" marL="494230" indent="-247115" lvl="1">
              <a:lnSpc>
                <a:spcPts val="3204"/>
              </a:lnSpc>
              <a:buFont typeface="Arial"/>
              <a:buChar char="•"/>
            </a:pPr>
            <a:r>
              <a:rPr lang="en-US" sz="2289">
                <a:solidFill>
                  <a:srgbClr val="000000"/>
                </a:solidFill>
                <a:latin typeface="Canva Sans"/>
              </a:rPr>
              <a:t>Ti-6Al-4V (Titanium alloy)</a:t>
            </a:r>
          </a:p>
        </p:txBody>
      </p:sp>
      <p:sp>
        <p:nvSpPr>
          <p:cNvPr name="TextBox 9" id="9"/>
          <p:cNvSpPr txBox="true"/>
          <p:nvPr/>
        </p:nvSpPr>
        <p:spPr>
          <a:xfrm rot="0">
            <a:off x="143165" y="2632747"/>
            <a:ext cx="4896760" cy="1544356"/>
          </a:xfrm>
          <a:prstGeom prst="rect">
            <a:avLst/>
          </a:prstGeom>
        </p:spPr>
        <p:txBody>
          <a:bodyPr anchor="t" rtlCol="false" tIns="0" lIns="0" bIns="0" rIns="0">
            <a:spAutoFit/>
          </a:bodyPr>
          <a:lstStyle/>
          <a:p>
            <a:pPr algn="ctr">
              <a:lnSpc>
                <a:spcPts val="6213"/>
              </a:lnSpc>
            </a:pPr>
            <a:r>
              <a:rPr lang="en-US" sz="4437">
                <a:solidFill>
                  <a:srgbClr val="FFFFFF"/>
                </a:solidFill>
                <a:latin typeface="Canva Sans Bold"/>
              </a:rPr>
              <a:t>Simulation </a:t>
            </a:r>
          </a:p>
          <a:p>
            <a:pPr algn="ctr">
              <a:lnSpc>
                <a:spcPts val="6213"/>
              </a:lnSpc>
            </a:pPr>
            <a:r>
              <a:rPr lang="en-US" sz="4437">
                <a:solidFill>
                  <a:srgbClr val="FFFFFF"/>
                </a:solidFill>
                <a:latin typeface="Canva Sans Bold"/>
              </a:rPr>
              <a:t>conditions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3175" y="0"/>
            <a:ext cx="13004800" cy="7315200"/>
          </a:xfrm>
          <a:prstGeom prst="rect">
            <a:avLst/>
          </a:prstGeom>
          <a:solidFill>
            <a:srgbClr val="00A181">
              <a:alpha val="55686"/>
            </a:srgbClr>
          </a:solidFill>
        </p:spPr>
      </p:sp>
      <p:sp>
        <p:nvSpPr>
          <p:cNvPr name="Freeform 3" id="3"/>
          <p:cNvSpPr/>
          <p:nvPr/>
        </p:nvSpPr>
        <p:spPr>
          <a:xfrm flipH="false" flipV="false" rot="0">
            <a:off x="328027" y="425643"/>
            <a:ext cx="6489522" cy="4967188"/>
          </a:xfrm>
          <a:custGeom>
            <a:avLst/>
            <a:gdLst/>
            <a:ahLst/>
            <a:cxnLst/>
            <a:rect r="r" b="b" t="t" l="l"/>
            <a:pathLst>
              <a:path h="4967188" w="6489522">
                <a:moveTo>
                  <a:pt x="0" y="0"/>
                </a:moveTo>
                <a:lnTo>
                  <a:pt x="6489522" y="0"/>
                </a:lnTo>
                <a:lnTo>
                  <a:pt x="6489522" y="4967188"/>
                </a:lnTo>
                <a:lnTo>
                  <a:pt x="0" y="4967188"/>
                </a:lnTo>
                <a:lnTo>
                  <a:pt x="0" y="0"/>
                </a:lnTo>
                <a:close/>
              </a:path>
            </a:pathLst>
          </a:custGeom>
          <a:blipFill>
            <a:blip r:embed="rId3"/>
            <a:stretch>
              <a:fillRect l="0" t="0" r="0" b="0"/>
            </a:stretch>
          </a:blipFill>
        </p:spPr>
      </p:sp>
      <p:sp>
        <p:nvSpPr>
          <p:cNvPr name="Freeform 4" id="4"/>
          <p:cNvSpPr/>
          <p:nvPr/>
        </p:nvSpPr>
        <p:spPr>
          <a:xfrm flipH="false" flipV="false" rot="0">
            <a:off x="6313204" y="4059149"/>
            <a:ext cx="5852467" cy="2959112"/>
          </a:xfrm>
          <a:custGeom>
            <a:avLst/>
            <a:gdLst/>
            <a:ahLst/>
            <a:cxnLst/>
            <a:rect r="r" b="b" t="t" l="l"/>
            <a:pathLst>
              <a:path h="2959112" w="5852467">
                <a:moveTo>
                  <a:pt x="0" y="0"/>
                </a:moveTo>
                <a:lnTo>
                  <a:pt x="5852467" y="0"/>
                </a:lnTo>
                <a:lnTo>
                  <a:pt x="5852467" y="2959112"/>
                </a:lnTo>
                <a:lnTo>
                  <a:pt x="0" y="2959112"/>
                </a:lnTo>
                <a:lnTo>
                  <a:pt x="0" y="0"/>
                </a:lnTo>
                <a:close/>
              </a:path>
            </a:pathLst>
          </a:custGeom>
          <a:blipFill>
            <a:blip r:embed="rId4"/>
            <a:stretch>
              <a:fillRect l="0" t="0" r="0" b="0"/>
            </a:stretch>
          </a:blipFill>
        </p:spPr>
      </p:sp>
      <p:sp>
        <p:nvSpPr>
          <p:cNvPr name="TextBox 5" id="5"/>
          <p:cNvSpPr txBox="true"/>
          <p:nvPr/>
        </p:nvSpPr>
        <p:spPr>
          <a:xfrm rot="0">
            <a:off x="7071285" y="1952071"/>
            <a:ext cx="5635413" cy="819573"/>
          </a:xfrm>
          <a:prstGeom prst="rect">
            <a:avLst/>
          </a:prstGeom>
        </p:spPr>
        <p:txBody>
          <a:bodyPr anchor="t" rtlCol="false" tIns="0" lIns="0" bIns="0" rIns="0">
            <a:spAutoFit/>
          </a:bodyPr>
          <a:lstStyle/>
          <a:p>
            <a:pPr algn="l" marL="0" indent="0" lvl="0">
              <a:lnSpc>
                <a:spcPts val="6468"/>
              </a:lnSpc>
              <a:spcBef>
                <a:spcPct val="0"/>
              </a:spcBef>
            </a:pPr>
            <a:r>
              <a:rPr lang="en-US" sz="5390" spc="-53">
                <a:solidFill>
                  <a:srgbClr val="000000"/>
                </a:solidFill>
                <a:latin typeface="Fira Sans"/>
              </a:rPr>
              <a:t>Structural Steel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3175" y="0"/>
            <a:ext cx="13004800" cy="7315200"/>
          </a:xfrm>
          <a:prstGeom prst="rect">
            <a:avLst/>
          </a:prstGeom>
          <a:solidFill>
            <a:srgbClr val="00A181">
              <a:alpha val="55686"/>
            </a:srgbClr>
          </a:solidFill>
        </p:spPr>
      </p:sp>
      <p:sp>
        <p:nvSpPr>
          <p:cNvPr name="Freeform 3" id="3"/>
          <p:cNvSpPr/>
          <p:nvPr/>
        </p:nvSpPr>
        <p:spPr>
          <a:xfrm flipH="false" flipV="false" rot="0">
            <a:off x="436668" y="2248747"/>
            <a:ext cx="6068907" cy="4200419"/>
          </a:xfrm>
          <a:custGeom>
            <a:avLst/>
            <a:gdLst/>
            <a:ahLst/>
            <a:cxnLst/>
            <a:rect r="r" b="b" t="t" l="l"/>
            <a:pathLst>
              <a:path h="4200419" w="6068907">
                <a:moveTo>
                  <a:pt x="0" y="0"/>
                </a:moveTo>
                <a:lnTo>
                  <a:pt x="6068907" y="0"/>
                </a:lnTo>
                <a:lnTo>
                  <a:pt x="6068907" y="4200419"/>
                </a:lnTo>
                <a:lnTo>
                  <a:pt x="0" y="4200419"/>
                </a:lnTo>
                <a:lnTo>
                  <a:pt x="0" y="0"/>
                </a:lnTo>
                <a:close/>
              </a:path>
            </a:pathLst>
          </a:custGeom>
          <a:blipFill>
            <a:blip r:embed="rId3"/>
            <a:stretch>
              <a:fillRect l="0" t="0" r="0" b="0"/>
            </a:stretch>
          </a:blipFill>
        </p:spPr>
      </p:sp>
      <p:sp>
        <p:nvSpPr>
          <p:cNvPr name="Freeform 4" id="4"/>
          <p:cNvSpPr/>
          <p:nvPr/>
        </p:nvSpPr>
        <p:spPr>
          <a:xfrm flipH="false" flipV="false" rot="0">
            <a:off x="6939068" y="2352640"/>
            <a:ext cx="5743787" cy="3992632"/>
          </a:xfrm>
          <a:custGeom>
            <a:avLst/>
            <a:gdLst/>
            <a:ahLst/>
            <a:cxnLst/>
            <a:rect r="r" b="b" t="t" l="l"/>
            <a:pathLst>
              <a:path h="3992632" w="5743787">
                <a:moveTo>
                  <a:pt x="0" y="0"/>
                </a:moveTo>
                <a:lnTo>
                  <a:pt x="5743787" y="0"/>
                </a:lnTo>
                <a:lnTo>
                  <a:pt x="5743787" y="3992632"/>
                </a:lnTo>
                <a:lnTo>
                  <a:pt x="0" y="3992632"/>
                </a:lnTo>
                <a:lnTo>
                  <a:pt x="0" y="0"/>
                </a:lnTo>
                <a:close/>
              </a:path>
            </a:pathLst>
          </a:custGeom>
          <a:blipFill>
            <a:blip r:embed="rId4"/>
            <a:stretch>
              <a:fillRect l="0" t="0" r="0" b="0"/>
            </a:stretch>
          </a:blipFill>
        </p:spPr>
      </p:sp>
      <p:sp>
        <p:nvSpPr>
          <p:cNvPr name="TextBox 5" id="5"/>
          <p:cNvSpPr txBox="true"/>
          <p:nvPr/>
        </p:nvSpPr>
        <p:spPr>
          <a:xfrm rot="0">
            <a:off x="328295" y="297284"/>
            <a:ext cx="5635413" cy="819514"/>
          </a:xfrm>
          <a:prstGeom prst="rect">
            <a:avLst/>
          </a:prstGeom>
        </p:spPr>
        <p:txBody>
          <a:bodyPr anchor="t" rtlCol="false" tIns="0" lIns="0" bIns="0" rIns="0">
            <a:spAutoFit/>
          </a:bodyPr>
          <a:lstStyle/>
          <a:p>
            <a:pPr algn="l" marL="0" indent="0" lvl="0">
              <a:lnSpc>
                <a:spcPts val="6468"/>
              </a:lnSpc>
              <a:spcBef>
                <a:spcPct val="0"/>
              </a:spcBef>
            </a:pPr>
            <a:r>
              <a:rPr lang="en-US" sz="5390" spc="-53">
                <a:solidFill>
                  <a:srgbClr val="000000"/>
                </a:solidFill>
                <a:latin typeface="Fira Sans"/>
              </a:rPr>
              <a:t>Structural Steel</a:t>
            </a:r>
          </a:p>
        </p:txBody>
      </p:sp>
      <p:sp>
        <p:nvSpPr>
          <p:cNvPr name="TextBox 6" id="6"/>
          <p:cNvSpPr txBox="true"/>
          <p:nvPr/>
        </p:nvSpPr>
        <p:spPr>
          <a:xfrm rot="0">
            <a:off x="436668" y="1550882"/>
            <a:ext cx="2817707" cy="467843"/>
          </a:xfrm>
          <a:prstGeom prst="rect">
            <a:avLst/>
          </a:prstGeom>
        </p:spPr>
        <p:txBody>
          <a:bodyPr anchor="t" rtlCol="false" tIns="0" lIns="0" bIns="0" rIns="0">
            <a:spAutoFit/>
          </a:bodyPr>
          <a:lstStyle/>
          <a:p>
            <a:pPr algn="ctr">
              <a:lnSpc>
                <a:spcPts val="3942"/>
              </a:lnSpc>
            </a:pPr>
            <a:r>
              <a:rPr lang="en-US" sz="2816">
                <a:solidFill>
                  <a:srgbClr val="000000"/>
                </a:solidFill>
                <a:latin typeface="Canva Sans"/>
              </a:rPr>
              <a:t>Deformatation</a:t>
            </a:r>
          </a:p>
        </p:txBody>
      </p:sp>
      <p:sp>
        <p:nvSpPr>
          <p:cNvPr name="TextBox 7" id="7"/>
          <p:cNvSpPr txBox="true"/>
          <p:nvPr/>
        </p:nvSpPr>
        <p:spPr>
          <a:xfrm rot="0">
            <a:off x="6939068" y="1550882"/>
            <a:ext cx="2817707" cy="470552"/>
          </a:xfrm>
          <a:prstGeom prst="rect">
            <a:avLst/>
          </a:prstGeom>
        </p:spPr>
        <p:txBody>
          <a:bodyPr anchor="t" rtlCol="false" tIns="0" lIns="0" bIns="0" rIns="0">
            <a:spAutoFit/>
          </a:bodyPr>
          <a:lstStyle/>
          <a:p>
            <a:pPr algn="ctr">
              <a:lnSpc>
                <a:spcPts val="3942"/>
              </a:lnSpc>
            </a:pPr>
            <a:r>
              <a:rPr lang="en-US" sz="2815">
                <a:solidFill>
                  <a:srgbClr val="000000"/>
                </a:solidFill>
                <a:latin typeface="Canva Sans"/>
              </a:rPr>
              <a:t>Strain Energy</a:t>
            </a:r>
          </a:p>
        </p:txBody>
      </p:sp>
      <p:sp>
        <p:nvSpPr>
          <p:cNvPr name="TextBox 8" id="8"/>
          <p:cNvSpPr txBox="true"/>
          <p:nvPr/>
        </p:nvSpPr>
        <p:spPr>
          <a:xfrm rot="0">
            <a:off x="166370" y="6493894"/>
            <a:ext cx="5920807"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Shows maximum deformation of 0.23365 m </a:t>
            </a:r>
          </a:p>
        </p:txBody>
      </p:sp>
      <p:sp>
        <p:nvSpPr>
          <p:cNvPr name="TextBox 9" id="9"/>
          <p:cNvSpPr txBox="true"/>
          <p:nvPr/>
        </p:nvSpPr>
        <p:spPr>
          <a:xfrm rot="0">
            <a:off x="6795436" y="6493894"/>
            <a:ext cx="6085840"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Maximum strain energy came out as 7934.5 J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3175" y="0"/>
            <a:ext cx="13004800" cy="7315200"/>
          </a:xfrm>
          <a:prstGeom prst="rect">
            <a:avLst/>
          </a:prstGeom>
          <a:solidFill>
            <a:srgbClr val="00A181">
              <a:alpha val="55686"/>
            </a:srgbClr>
          </a:solidFill>
        </p:spPr>
      </p:sp>
      <p:sp>
        <p:nvSpPr>
          <p:cNvPr name="Freeform 3" id="3"/>
          <p:cNvSpPr/>
          <p:nvPr/>
        </p:nvSpPr>
        <p:spPr>
          <a:xfrm flipH="false" flipV="false" rot="0">
            <a:off x="7196259" y="2357120"/>
            <a:ext cx="5486596" cy="3780398"/>
          </a:xfrm>
          <a:custGeom>
            <a:avLst/>
            <a:gdLst/>
            <a:ahLst/>
            <a:cxnLst/>
            <a:rect r="r" b="b" t="t" l="l"/>
            <a:pathLst>
              <a:path h="3780398" w="5486596">
                <a:moveTo>
                  <a:pt x="0" y="0"/>
                </a:moveTo>
                <a:lnTo>
                  <a:pt x="5486596" y="0"/>
                </a:lnTo>
                <a:lnTo>
                  <a:pt x="5486596" y="3780398"/>
                </a:lnTo>
                <a:lnTo>
                  <a:pt x="0" y="3780398"/>
                </a:lnTo>
                <a:lnTo>
                  <a:pt x="0" y="0"/>
                </a:lnTo>
                <a:close/>
              </a:path>
            </a:pathLst>
          </a:custGeom>
          <a:blipFill>
            <a:blip r:embed="rId3"/>
            <a:stretch>
              <a:fillRect l="0" t="0" r="0" b="0"/>
            </a:stretch>
          </a:blipFill>
        </p:spPr>
      </p:sp>
      <p:sp>
        <p:nvSpPr>
          <p:cNvPr name="Freeform 4" id="4"/>
          <p:cNvSpPr/>
          <p:nvPr/>
        </p:nvSpPr>
        <p:spPr>
          <a:xfrm flipH="false" flipV="false" rot="0">
            <a:off x="328295" y="2357120"/>
            <a:ext cx="5442184" cy="3780398"/>
          </a:xfrm>
          <a:custGeom>
            <a:avLst/>
            <a:gdLst/>
            <a:ahLst/>
            <a:cxnLst/>
            <a:rect r="r" b="b" t="t" l="l"/>
            <a:pathLst>
              <a:path h="3780398" w="5442184">
                <a:moveTo>
                  <a:pt x="0" y="0"/>
                </a:moveTo>
                <a:lnTo>
                  <a:pt x="5442184" y="0"/>
                </a:lnTo>
                <a:lnTo>
                  <a:pt x="5442184" y="3780398"/>
                </a:lnTo>
                <a:lnTo>
                  <a:pt x="0" y="3780398"/>
                </a:lnTo>
                <a:lnTo>
                  <a:pt x="0" y="0"/>
                </a:lnTo>
                <a:close/>
              </a:path>
            </a:pathLst>
          </a:custGeom>
          <a:blipFill>
            <a:blip r:embed="rId4"/>
            <a:stretch>
              <a:fillRect l="0" t="0" r="0" b="0"/>
            </a:stretch>
          </a:blipFill>
        </p:spPr>
      </p:sp>
      <p:sp>
        <p:nvSpPr>
          <p:cNvPr name="TextBox 5" id="5"/>
          <p:cNvSpPr txBox="true"/>
          <p:nvPr/>
        </p:nvSpPr>
        <p:spPr>
          <a:xfrm rot="0">
            <a:off x="328295" y="297255"/>
            <a:ext cx="5635413" cy="819573"/>
          </a:xfrm>
          <a:prstGeom prst="rect">
            <a:avLst/>
          </a:prstGeom>
        </p:spPr>
        <p:txBody>
          <a:bodyPr anchor="t" rtlCol="false" tIns="0" lIns="0" bIns="0" rIns="0">
            <a:spAutoFit/>
          </a:bodyPr>
          <a:lstStyle/>
          <a:p>
            <a:pPr algn="l" marL="0" indent="0" lvl="0">
              <a:lnSpc>
                <a:spcPts val="6468"/>
              </a:lnSpc>
              <a:spcBef>
                <a:spcPct val="0"/>
              </a:spcBef>
            </a:pPr>
            <a:r>
              <a:rPr lang="en-US" sz="5390" spc="-53">
                <a:solidFill>
                  <a:srgbClr val="000000"/>
                </a:solidFill>
                <a:latin typeface="Fira Sans"/>
              </a:rPr>
              <a:t>Structural Steel</a:t>
            </a:r>
          </a:p>
        </p:txBody>
      </p:sp>
      <p:sp>
        <p:nvSpPr>
          <p:cNvPr name="TextBox 6" id="6"/>
          <p:cNvSpPr txBox="true"/>
          <p:nvPr/>
        </p:nvSpPr>
        <p:spPr>
          <a:xfrm rot="0">
            <a:off x="1640534" y="1550882"/>
            <a:ext cx="2817707" cy="470552"/>
          </a:xfrm>
          <a:prstGeom prst="rect">
            <a:avLst/>
          </a:prstGeom>
        </p:spPr>
        <p:txBody>
          <a:bodyPr anchor="t" rtlCol="false" tIns="0" lIns="0" bIns="0" rIns="0">
            <a:spAutoFit/>
          </a:bodyPr>
          <a:lstStyle/>
          <a:p>
            <a:pPr algn="ctr">
              <a:lnSpc>
                <a:spcPts val="3942"/>
              </a:lnSpc>
            </a:pPr>
            <a:r>
              <a:rPr lang="en-US" sz="2815">
                <a:solidFill>
                  <a:srgbClr val="000000"/>
                </a:solidFill>
                <a:latin typeface="Canva Sans"/>
              </a:rPr>
              <a:t>Stress</a:t>
            </a:r>
          </a:p>
        </p:txBody>
      </p:sp>
      <p:sp>
        <p:nvSpPr>
          <p:cNvPr name="TextBox 7" id="7"/>
          <p:cNvSpPr txBox="true"/>
          <p:nvPr/>
        </p:nvSpPr>
        <p:spPr>
          <a:xfrm rot="0">
            <a:off x="8781415" y="1550882"/>
            <a:ext cx="2817707" cy="470552"/>
          </a:xfrm>
          <a:prstGeom prst="rect">
            <a:avLst/>
          </a:prstGeom>
        </p:spPr>
        <p:txBody>
          <a:bodyPr anchor="t" rtlCol="false" tIns="0" lIns="0" bIns="0" rIns="0">
            <a:spAutoFit/>
          </a:bodyPr>
          <a:lstStyle/>
          <a:p>
            <a:pPr algn="ctr">
              <a:lnSpc>
                <a:spcPts val="3942"/>
              </a:lnSpc>
            </a:pPr>
            <a:r>
              <a:rPr lang="en-US" sz="2815">
                <a:solidFill>
                  <a:srgbClr val="000000"/>
                </a:solidFill>
                <a:latin typeface="Canva Sans"/>
              </a:rPr>
              <a:t>Strain</a:t>
            </a:r>
          </a:p>
        </p:txBody>
      </p:sp>
      <p:sp>
        <p:nvSpPr>
          <p:cNvPr name="TextBox 8" id="8"/>
          <p:cNvSpPr txBox="true"/>
          <p:nvPr/>
        </p:nvSpPr>
        <p:spPr>
          <a:xfrm rot="0">
            <a:off x="-63527" y="6287743"/>
            <a:ext cx="6419058" cy="75426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The maximum stress experienced by the material is 7.1931e9 Pa</a:t>
            </a:r>
          </a:p>
        </p:txBody>
      </p:sp>
      <p:sp>
        <p:nvSpPr>
          <p:cNvPr name="TextBox 9" id="9"/>
          <p:cNvSpPr txBox="true"/>
          <p:nvPr/>
        </p:nvSpPr>
        <p:spPr>
          <a:xfrm rot="0">
            <a:off x="6893641" y="6287743"/>
            <a:ext cx="6091833" cy="754267"/>
          </a:xfrm>
          <a:prstGeom prst="rect">
            <a:avLst/>
          </a:prstGeom>
        </p:spPr>
        <p:txBody>
          <a:bodyPr anchor="t" rtlCol="false" tIns="0" lIns="0" bIns="0" rIns="0">
            <a:spAutoFit/>
          </a:bodyPr>
          <a:lstStyle/>
          <a:p>
            <a:pPr algn="ctr">
              <a:lnSpc>
                <a:spcPts val="3086"/>
              </a:lnSpc>
              <a:spcBef>
                <a:spcPct val="0"/>
              </a:spcBef>
            </a:pPr>
            <a:r>
              <a:rPr lang="en-US" sz="2204">
                <a:solidFill>
                  <a:srgbClr val="000000"/>
                </a:solidFill>
                <a:latin typeface="Canva Sans"/>
              </a:rPr>
              <a:t>The maximum strain experienced is 0.035969.</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3175" y="0"/>
            <a:ext cx="13004800" cy="7315200"/>
          </a:xfrm>
          <a:prstGeom prst="rect">
            <a:avLst/>
          </a:prstGeom>
          <a:solidFill>
            <a:srgbClr val="00A181">
              <a:alpha val="55686"/>
            </a:srgbClr>
          </a:solidFill>
        </p:spPr>
      </p:sp>
      <p:sp>
        <p:nvSpPr>
          <p:cNvPr name="Freeform 3" id="3"/>
          <p:cNvSpPr/>
          <p:nvPr/>
        </p:nvSpPr>
        <p:spPr>
          <a:xfrm flipH="false" flipV="false" rot="0">
            <a:off x="220457" y="296186"/>
            <a:ext cx="6521528" cy="4991686"/>
          </a:xfrm>
          <a:custGeom>
            <a:avLst/>
            <a:gdLst/>
            <a:ahLst/>
            <a:cxnLst/>
            <a:rect r="r" b="b" t="t" l="l"/>
            <a:pathLst>
              <a:path h="4991686" w="6521528">
                <a:moveTo>
                  <a:pt x="0" y="0"/>
                </a:moveTo>
                <a:lnTo>
                  <a:pt x="6521528" y="0"/>
                </a:lnTo>
                <a:lnTo>
                  <a:pt x="6521528" y="4991686"/>
                </a:lnTo>
                <a:lnTo>
                  <a:pt x="0" y="4991686"/>
                </a:lnTo>
                <a:lnTo>
                  <a:pt x="0" y="0"/>
                </a:lnTo>
                <a:close/>
              </a:path>
            </a:pathLst>
          </a:custGeom>
          <a:blipFill>
            <a:blip r:embed="rId3"/>
            <a:stretch>
              <a:fillRect l="0" t="0" r="0" b="0"/>
            </a:stretch>
          </a:blipFill>
        </p:spPr>
      </p:sp>
      <p:sp>
        <p:nvSpPr>
          <p:cNvPr name="Freeform 4" id="4"/>
          <p:cNvSpPr/>
          <p:nvPr/>
        </p:nvSpPr>
        <p:spPr>
          <a:xfrm flipH="false" flipV="false" rot="0">
            <a:off x="6406265" y="3116806"/>
            <a:ext cx="5496164" cy="3667695"/>
          </a:xfrm>
          <a:custGeom>
            <a:avLst/>
            <a:gdLst/>
            <a:ahLst/>
            <a:cxnLst/>
            <a:rect r="r" b="b" t="t" l="l"/>
            <a:pathLst>
              <a:path h="3667695" w="5496164">
                <a:moveTo>
                  <a:pt x="0" y="0"/>
                </a:moveTo>
                <a:lnTo>
                  <a:pt x="5496164" y="0"/>
                </a:lnTo>
                <a:lnTo>
                  <a:pt x="5496164" y="3667695"/>
                </a:lnTo>
                <a:lnTo>
                  <a:pt x="0" y="3667695"/>
                </a:lnTo>
                <a:lnTo>
                  <a:pt x="0" y="0"/>
                </a:lnTo>
                <a:close/>
              </a:path>
            </a:pathLst>
          </a:custGeom>
          <a:blipFill>
            <a:blip r:embed="rId4"/>
            <a:stretch>
              <a:fillRect l="0" t="0" r="0" b="0"/>
            </a:stretch>
          </a:blipFill>
        </p:spPr>
      </p:sp>
      <p:sp>
        <p:nvSpPr>
          <p:cNvPr name="TextBox 5" id="5"/>
          <p:cNvSpPr txBox="true"/>
          <p:nvPr/>
        </p:nvSpPr>
        <p:spPr>
          <a:xfrm rot="0">
            <a:off x="7132510" y="731520"/>
            <a:ext cx="5406859" cy="1639029"/>
          </a:xfrm>
          <a:prstGeom prst="rect">
            <a:avLst/>
          </a:prstGeom>
        </p:spPr>
        <p:txBody>
          <a:bodyPr anchor="t" rtlCol="false" tIns="0" lIns="0" bIns="0" rIns="0">
            <a:spAutoFit/>
          </a:bodyPr>
          <a:lstStyle/>
          <a:p>
            <a:pPr algn="l">
              <a:lnSpc>
                <a:spcPts val="6468"/>
              </a:lnSpc>
            </a:pPr>
            <a:r>
              <a:rPr lang="en-US" sz="5390" spc="-53">
                <a:solidFill>
                  <a:srgbClr val="000000"/>
                </a:solidFill>
                <a:latin typeface="Fira Sans"/>
              </a:rPr>
              <a:t>AL7075-T6 : </a:t>
            </a:r>
          </a:p>
          <a:p>
            <a:pPr algn="l" marL="0" indent="0" lvl="0">
              <a:lnSpc>
                <a:spcPts val="6468"/>
              </a:lnSpc>
              <a:spcBef>
                <a:spcPct val="0"/>
              </a:spcBef>
            </a:pPr>
            <a:r>
              <a:rPr lang="en-US" sz="5390" spc="-53">
                <a:solidFill>
                  <a:srgbClr val="000000"/>
                </a:solidFill>
                <a:latin typeface="Fira Sans"/>
              </a:rPr>
              <a:t>Aluminium Alloy</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208791" y="-557083"/>
            <a:ext cx="9266539" cy="802486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4829327" y="-203462"/>
            <a:ext cx="3752496" cy="3249680"/>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7578674" y="3178976"/>
            <a:ext cx="3195654" cy="986194"/>
            <a:chOff x="0" y="0"/>
            <a:chExt cx="4260873" cy="1314926"/>
          </a:xfrm>
        </p:grpSpPr>
        <p:sp>
          <p:nvSpPr>
            <p:cNvPr name="TextBox 7" id="7"/>
            <p:cNvSpPr txBox="true"/>
            <p:nvPr/>
          </p:nvSpPr>
          <p:spPr>
            <a:xfrm rot="0">
              <a:off x="0" y="-38100"/>
              <a:ext cx="4260873" cy="440286"/>
            </a:xfrm>
            <a:prstGeom prst="rect">
              <a:avLst/>
            </a:prstGeom>
          </p:spPr>
          <p:txBody>
            <a:bodyPr anchor="t" rtlCol="false" tIns="0" lIns="0" bIns="0" rIns="0">
              <a:spAutoFit/>
            </a:bodyPr>
            <a:lstStyle/>
            <a:p>
              <a:pPr algn="l" marL="0" indent="0" lvl="0">
                <a:lnSpc>
                  <a:spcPts val="2787"/>
                </a:lnSpc>
              </a:pPr>
              <a:r>
                <a:rPr lang="en-US" sz="1991">
                  <a:solidFill>
                    <a:srgbClr val="000000"/>
                  </a:solidFill>
                  <a:latin typeface="Fira Sans Light"/>
                </a:rPr>
                <a:t>Vishwjeetsinh Jadeja</a:t>
              </a:r>
            </a:p>
          </p:txBody>
        </p:sp>
        <p:sp>
          <p:nvSpPr>
            <p:cNvPr name="TextBox 8" id="8"/>
            <p:cNvSpPr txBox="true"/>
            <p:nvPr/>
          </p:nvSpPr>
          <p:spPr>
            <a:xfrm rot="0">
              <a:off x="0" y="467036"/>
              <a:ext cx="4260873" cy="393324"/>
            </a:xfrm>
            <a:prstGeom prst="rect">
              <a:avLst/>
            </a:prstGeom>
          </p:spPr>
          <p:txBody>
            <a:bodyPr anchor="t" rtlCol="false" tIns="0" lIns="0" bIns="0" rIns="0">
              <a:spAutoFit/>
            </a:bodyPr>
            <a:lstStyle/>
            <a:p>
              <a:pPr algn="l" marL="0" indent="0" lvl="0">
                <a:lnSpc>
                  <a:spcPts val="2488"/>
                </a:lnSpc>
              </a:pPr>
              <a:r>
                <a:rPr lang="en-US" sz="1777">
                  <a:solidFill>
                    <a:srgbClr val="000000"/>
                  </a:solidFill>
                  <a:latin typeface="Fira Sans Light"/>
                </a:rPr>
                <a:t>B22MT023</a:t>
              </a:r>
            </a:p>
          </p:txBody>
        </p:sp>
        <p:sp>
          <p:nvSpPr>
            <p:cNvPr name="TextBox 9" id="9"/>
            <p:cNvSpPr txBox="true"/>
            <p:nvPr/>
          </p:nvSpPr>
          <p:spPr>
            <a:xfrm rot="0">
              <a:off x="0" y="921602"/>
              <a:ext cx="4260873" cy="393324"/>
            </a:xfrm>
            <a:prstGeom prst="rect">
              <a:avLst/>
            </a:prstGeom>
          </p:spPr>
          <p:txBody>
            <a:bodyPr anchor="t" rtlCol="false" tIns="0" lIns="0" bIns="0" rIns="0">
              <a:spAutoFit/>
            </a:bodyPr>
            <a:lstStyle/>
            <a:p>
              <a:pPr algn="l" marL="0" indent="0" lvl="0">
                <a:lnSpc>
                  <a:spcPts val="2488"/>
                </a:lnSpc>
              </a:pPr>
              <a:r>
                <a:rPr lang="en-US" sz="1777">
                  <a:solidFill>
                    <a:srgbClr val="000000"/>
                  </a:solidFill>
                  <a:latin typeface="Fira Sans Light"/>
                </a:rPr>
                <a:t>b22mt023@iitj.ac.in</a:t>
              </a:r>
            </a:p>
          </p:txBody>
        </p:sp>
      </p:grpSp>
      <p:grpSp>
        <p:nvGrpSpPr>
          <p:cNvPr name="Group 10" id="10"/>
          <p:cNvGrpSpPr/>
          <p:nvPr/>
        </p:nvGrpSpPr>
        <p:grpSpPr>
          <a:xfrm rot="0">
            <a:off x="734695" y="1222814"/>
            <a:ext cx="4569383" cy="1231050"/>
            <a:chOff x="0" y="0"/>
            <a:chExt cx="6092511" cy="1641399"/>
          </a:xfrm>
        </p:grpSpPr>
        <p:sp>
          <p:nvSpPr>
            <p:cNvPr name="TextBox 11" id="11"/>
            <p:cNvSpPr txBox="true"/>
            <p:nvPr/>
          </p:nvSpPr>
          <p:spPr>
            <a:xfrm rot="0">
              <a:off x="0" y="1201114"/>
              <a:ext cx="6092511" cy="440286"/>
            </a:xfrm>
            <a:prstGeom prst="rect">
              <a:avLst/>
            </a:prstGeom>
          </p:spPr>
          <p:txBody>
            <a:bodyPr anchor="t" rtlCol="false" tIns="0" lIns="0" bIns="0" rIns="0">
              <a:spAutoFit/>
            </a:bodyPr>
            <a:lstStyle/>
            <a:p>
              <a:pPr algn="l">
                <a:lnSpc>
                  <a:spcPts val="2787"/>
                </a:lnSpc>
              </a:pPr>
              <a:r>
                <a:rPr lang="en-US" sz="1991">
                  <a:solidFill>
                    <a:srgbClr val="F4F4F4"/>
                  </a:solidFill>
                  <a:latin typeface="Fira Sans Light"/>
                </a:rPr>
                <a:t>Presents to You</a:t>
              </a:r>
            </a:p>
          </p:txBody>
        </p:sp>
        <p:sp>
          <p:nvSpPr>
            <p:cNvPr name="TextBox 12" id="12"/>
            <p:cNvSpPr txBox="true"/>
            <p:nvPr/>
          </p:nvSpPr>
          <p:spPr>
            <a:xfrm rot="0">
              <a:off x="0" y="-47625"/>
              <a:ext cx="6092511" cy="914612"/>
            </a:xfrm>
            <a:prstGeom prst="rect">
              <a:avLst/>
            </a:prstGeom>
          </p:spPr>
          <p:txBody>
            <a:bodyPr anchor="t" rtlCol="false" tIns="0" lIns="0" bIns="0" rIns="0">
              <a:spAutoFit/>
            </a:bodyPr>
            <a:lstStyle/>
            <a:p>
              <a:pPr algn="l" marL="0" indent="0" lvl="0">
                <a:lnSpc>
                  <a:spcPts val="5546"/>
                </a:lnSpc>
                <a:spcBef>
                  <a:spcPct val="0"/>
                </a:spcBef>
              </a:pPr>
              <a:r>
                <a:rPr lang="en-US" sz="4266" spc="-42">
                  <a:solidFill>
                    <a:srgbClr val="F4F4F4"/>
                  </a:solidFill>
                  <a:latin typeface="Fira Sans"/>
                </a:rPr>
                <a:t>Team Protium</a:t>
              </a:r>
            </a:p>
          </p:txBody>
        </p:sp>
      </p:grpSp>
      <p:grpSp>
        <p:nvGrpSpPr>
          <p:cNvPr name="Group 13" id="13"/>
          <p:cNvGrpSpPr/>
          <p:nvPr/>
        </p:nvGrpSpPr>
        <p:grpSpPr>
          <a:xfrm rot="0">
            <a:off x="7057748" y="4544476"/>
            <a:ext cx="3195654" cy="986194"/>
            <a:chOff x="0" y="0"/>
            <a:chExt cx="4260873" cy="1314926"/>
          </a:xfrm>
        </p:grpSpPr>
        <p:sp>
          <p:nvSpPr>
            <p:cNvPr name="TextBox 14" id="14"/>
            <p:cNvSpPr txBox="true"/>
            <p:nvPr/>
          </p:nvSpPr>
          <p:spPr>
            <a:xfrm rot="0">
              <a:off x="0" y="-38100"/>
              <a:ext cx="4260873" cy="440286"/>
            </a:xfrm>
            <a:prstGeom prst="rect">
              <a:avLst/>
            </a:prstGeom>
          </p:spPr>
          <p:txBody>
            <a:bodyPr anchor="t" rtlCol="false" tIns="0" lIns="0" bIns="0" rIns="0">
              <a:spAutoFit/>
            </a:bodyPr>
            <a:lstStyle/>
            <a:p>
              <a:pPr algn="l" marL="0" indent="0" lvl="0">
                <a:lnSpc>
                  <a:spcPts val="2787"/>
                </a:lnSpc>
              </a:pPr>
              <a:r>
                <a:rPr lang="en-US" sz="1991">
                  <a:solidFill>
                    <a:srgbClr val="000000"/>
                  </a:solidFill>
                  <a:latin typeface="Fira Sans Light"/>
                </a:rPr>
                <a:t>Sahil</a:t>
              </a:r>
            </a:p>
          </p:txBody>
        </p:sp>
        <p:sp>
          <p:nvSpPr>
            <p:cNvPr name="TextBox 15" id="15"/>
            <p:cNvSpPr txBox="true"/>
            <p:nvPr/>
          </p:nvSpPr>
          <p:spPr>
            <a:xfrm rot="0">
              <a:off x="0" y="467036"/>
              <a:ext cx="4260873" cy="393324"/>
            </a:xfrm>
            <a:prstGeom prst="rect">
              <a:avLst/>
            </a:prstGeom>
          </p:spPr>
          <p:txBody>
            <a:bodyPr anchor="t" rtlCol="false" tIns="0" lIns="0" bIns="0" rIns="0">
              <a:spAutoFit/>
            </a:bodyPr>
            <a:lstStyle/>
            <a:p>
              <a:pPr algn="l" marL="0" indent="0" lvl="0">
                <a:lnSpc>
                  <a:spcPts val="2488"/>
                </a:lnSpc>
              </a:pPr>
              <a:r>
                <a:rPr lang="en-US" sz="1777">
                  <a:solidFill>
                    <a:srgbClr val="000000"/>
                  </a:solidFill>
                  <a:latin typeface="Fira Sans Light"/>
                </a:rPr>
                <a:t>B22MT038</a:t>
              </a:r>
            </a:p>
          </p:txBody>
        </p:sp>
        <p:sp>
          <p:nvSpPr>
            <p:cNvPr name="TextBox 16" id="16"/>
            <p:cNvSpPr txBox="true"/>
            <p:nvPr/>
          </p:nvSpPr>
          <p:spPr>
            <a:xfrm rot="0">
              <a:off x="0" y="921602"/>
              <a:ext cx="4260873" cy="393324"/>
            </a:xfrm>
            <a:prstGeom prst="rect">
              <a:avLst/>
            </a:prstGeom>
          </p:spPr>
          <p:txBody>
            <a:bodyPr anchor="t" rtlCol="false" tIns="0" lIns="0" bIns="0" rIns="0">
              <a:spAutoFit/>
            </a:bodyPr>
            <a:lstStyle/>
            <a:p>
              <a:pPr algn="l" marL="0" indent="0" lvl="0">
                <a:lnSpc>
                  <a:spcPts val="2488"/>
                </a:lnSpc>
              </a:pPr>
              <a:r>
                <a:rPr lang="en-US" sz="1777">
                  <a:solidFill>
                    <a:srgbClr val="000000"/>
                  </a:solidFill>
                  <a:latin typeface="Fira Sans Light"/>
                </a:rPr>
                <a:t>b22mt038@iitj.ac.in</a:t>
              </a:r>
            </a:p>
          </p:txBody>
        </p:sp>
      </p:grpSp>
      <p:grpSp>
        <p:nvGrpSpPr>
          <p:cNvPr name="Group 17" id="17"/>
          <p:cNvGrpSpPr/>
          <p:nvPr/>
        </p:nvGrpSpPr>
        <p:grpSpPr>
          <a:xfrm rot="0">
            <a:off x="6292420" y="5911343"/>
            <a:ext cx="3195654" cy="986194"/>
            <a:chOff x="0" y="0"/>
            <a:chExt cx="4260873" cy="1314926"/>
          </a:xfrm>
        </p:grpSpPr>
        <p:sp>
          <p:nvSpPr>
            <p:cNvPr name="TextBox 18" id="18"/>
            <p:cNvSpPr txBox="true"/>
            <p:nvPr/>
          </p:nvSpPr>
          <p:spPr>
            <a:xfrm rot="0">
              <a:off x="0" y="-38100"/>
              <a:ext cx="4260873" cy="440286"/>
            </a:xfrm>
            <a:prstGeom prst="rect">
              <a:avLst/>
            </a:prstGeom>
          </p:spPr>
          <p:txBody>
            <a:bodyPr anchor="t" rtlCol="false" tIns="0" lIns="0" bIns="0" rIns="0">
              <a:spAutoFit/>
            </a:bodyPr>
            <a:lstStyle/>
            <a:p>
              <a:pPr algn="l" marL="0" indent="0" lvl="0">
                <a:lnSpc>
                  <a:spcPts val="2787"/>
                </a:lnSpc>
              </a:pPr>
              <a:r>
                <a:rPr lang="en-US" sz="1991">
                  <a:solidFill>
                    <a:srgbClr val="000000"/>
                  </a:solidFill>
                  <a:latin typeface="Fira Sans Light"/>
                </a:rPr>
                <a:t>Aaditya Kamble</a:t>
              </a:r>
            </a:p>
          </p:txBody>
        </p:sp>
        <p:sp>
          <p:nvSpPr>
            <p:cNvPr name="TextBox 19" id="19"/>
            <p:cNvSpPr txBox="true"/>
            <p:nvPr/>
          </p:nvSpPr>
          <p:spPr>
            <a:xfrm rot="0">
              <a:off x="0" y="467036"/>
              <a:ext cx="4260873" cy="393324"/>
            </a:xfrm>
            <a:prstGeom prst="rect">
              <a:avLst/>
            </a:prstGeom>
          </p:spPr>
          <p:txBody>
            <a:bodyPr anchor="t" rtlCol="false" tIns="0" lIns="0" bIns="0" rIns="0">
              <a:spAutoFit/>
            </a:bodyPr>
            <a:lstStyle/>
            <a:p>
              <a:pPr algn="l" marL="0" indent="0" lvl="0">
                <a:lnSpc>
                  <a:spcPts val="2488"/>
                </a:lnSpc>
              </a:pPr>
              <a:r>
                <a:rPr lang="en-US" sz="1777">
                  <a:solidFill>
                    <a:srgbClr val="000000"/>
                  </a:solidFill>
                  <a:latin typeface="Fira Sans Light"/>
                </a:rPr>
                <a:t>B22MT024</a:t>
              </a:r>
            </a:p>
          </p:txBody>
        </p:sp>
        <p:sp>
          <p:nvSpPr>
            <p:cNvPr name="TextBox 20" id="20"/>
            <p:cNvSpPr txBox="true"/>
            <p:nvPr/>
          </p:nvSpPr>
          <p:spPr>
            <a:xfrm rot="0">
              <a:off x="0" y="921602"/>
              <a:ext cx="4260873" cy="393324"/>
            </a:xfrm>
            <a:prstGeom prst="rect">
              <a:avLst/>
            </a:prstGeom>
          </p:spPr>
          <p:txBody>
            <a:bodyPr anchor="t" rtlCol="false" tIns="0" lIns="0" bIns="0" rIns="0">
              <a:spAutoFit/>
            </a:bodyPr>
            <a:lstStyle/>
            <a:p>
              <a:pPr algn="l" marL="0" indent="0" lvl="0">
                <a:lnSpc>
                  <a:spcPts val="2488"/>
                </a:lnSpc>
              </a:pPr>
              <a:r>
                <a:rPr lang="en-US" sz="1777">
                  <a:solidFill>
                    <a:srgbClr val="000000"/>
                  </a:solidFill>
                  <a:latin typeface="Fira Sans Light"/>
                </a:rPr>
                <a:t>b22mt024@iitj.ac.in</a:t>
              </a:r>
            </a:p>
          </p:txBody>
        </p:sp>
      </p:grpSp>
      <p:sp>
        <p:nvSpPr>
          <p:cNvPr name="TextBox 21" id="21"/>
          <p:cNvSpPr txBox="true"/>
          <p:nvPr/>
        </p:nvSpPr>
        <p:spPr>
          <a:xfrm rot="0">
            <a:off x="734695" y="2909665"/>
            <a:ext cx="4569383" cy="2621006"/>
          </a:xfrm>
          <a:prstGeom prst="rect">
            <a:avLst/>
          </a:prstGeom>
        </p:spPr>
        <p:txBody>
          <a:bodyPr anchor="t" rtlCol="false" tIns="0" lIns="0" bIns="0" rIns="0">
            <a:spAutoFit/>
          </a:bodyPr>
          <a:lstStyle/>
          <a:p>
            <a:pPr algn="l" marL="0" indent="0" lvl="0">
              <a:lnSpc>
                <a:spcPts val="6983"/>
              </a:lnSpc>
              <a:spcBef>
                <a:spcPct val="0"/>
              </a:spcBef>
            </a:pPr>
            <a:r>
              <a:rPr lang="en-US" sz="5371" spc="-53">
                <a:solidFill>
                  <a:srgbClr val="F4F4F4"/>
                </a:solidFill>
                <a:latin typeface="Fira Sans"/>
              </a:rPr>
              <a:t>Simulation of Hydrogen Tank in Ansys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12515" y="3129"/>
            <a:ext cx="12992770" cy="7308433"/>
          </a:xfrm>
          <a:prstGeom prst="rect">
            <a:avLst/>
          </a:prstGeom>
          <a:solidFill>
            <a:srgbClr val="00A181">
              <a:alpha val="55686"/>
            </a:srgbClr>
          </a:solidFill>
        </p:spPr>
      </p:sp>
      <p:sp>
        <p:nvSpPr>
          <p:cNvPr name="Freeform 3" id="3"/>
          <p:cNvSpPr/>
          <p:nvPr/>
        </p:nvSpPr>
        <p:spPr>
          <a:xfrm flipH="false" flipV="false" rot="0">
            <a:off x="310325" y="2557952"/>
            <a:ext cx="5371466" cy="3743749"/>
          </a:xfrm>
          <a:custGeom>
            <a:avLst/>
            <a:gdLst/>
            <a:ahLst/>
            <a:cxnLst/>
            <a:rect r="r" b="b" t="t" l="l"/>
            <a:pathLst>
              <a:path h="3743749" w="5371466">
                <a:moveTo>
                  <a:pt x="0" y="0"/>
                </a:moveTo>
                <a:lnTo>
                  <a:pt x="5371465" y="0"/>
                </a:lnTo>
                <a:lnTo>
                  <a:pt x="5371465" y="3743748"/>
                </a:lnTo>
                <a:lnTo>
                  <a:pt x="0" y="3743748"/>
                </a:lnTo>
                <a:lnTo>
                  <a:pt x="0" y="0"/>
                </a:lnTo>
                <a:close/>
              </a:path>
            </a:pathLst>
          </a:custGeom>
          <a:blipFill>
            <a:blip r:embed="rId3"/>
            <a:stretch>
              <a:fillRect l="0" t="0" r="0" b="0"/>
            </a:stretch>
          </a:blipFill>
        </p:spPr>
      </p:sp>
      <p:sp>
        <p:nvSpPr>
          <p:cNvPr name="Freeform 4" id="4"/>
          <p:cNvSpPr/>
          <p:nvPr/>
        </p:nvSpPr>
        <p:spPr>
          <a:xfrm flipH="false" flipV="false" rot="0">
            <a:off x="7579649" y="2557952"/>
            <a:ext cx="4517413" cy="3743749"/>
          </a:xfrm>
          <a:custGeom>
            <a:avLst/>
            <a:gdLst/>
            <a:ahLst/>
            <a:cxnLst/>
            <a:rect r="r" b="b" t="t" l="l"/>
            <a:pathLst>
              <a:path h="3743749" w="4517413">
                <a:moveTo>
                  <a:pt x="0" y="0"/>
                </a:moveTo>
                <a:lnTo>
                  <a:pt x="4517413" y="0"/>
                </a:lnTo>
                <a:lnTo>
                  <a:pt x="4517413" y="3743748"/>
                </a:lnTo>
                <a:lnTo>
                  <a:pt x="0" y="3743748"/>
                </a:lnTo>
                <a:lnTo>
                  <a:pt x="0" y="0"/>
                </a:lnTo>
                <a:close/>
              </a:path>
            </a:pathLst>
          </a:custGeom>
          <a:blipFill>
            <a:blip r:embed="rId4"/>
            <a:stretch>
              <a:fillRect l="0" t="0" r="0" b="0"/>
            </a:stretch>
          </a:blipFill>
        </p:spPr>
      </p:sp>
      <p:sp>
        <p:nvSpPr>
          <p:cNvPr name="TextBox 5" id="5"/>
          <p:cNvSpPr txBox="true"/>
          <p:nvPr/>
        </p:nvSpPr>
        <p:spPr>
          <a:xfrm rot="0">
            <a:off x="1849833" y="469048"/>
            <a:ext cx="9311485" cy="818756"/>
          </a:xfrm>
          <a:prstGeom prst="rect">
            <a:avLst/>
          </a:prstGeom>
        </p:spPr>
        <p:txBody>
          <a:bodyPr anchor="t" rtlCol="false" tIns="0" lIns="0" bIns="0" rIns="0">
            <a:spAutoFit/>
          </a:bodyPr>
          <a:lstStyle/>
          <a:p>
            <a:pPr algn="l" marL="0" indent="0" lvl="0">
              <a:lnSpc>
                <a:spcPts val="6462"/>
              </a:lnSpc>
              <a:spcBef>
                <a:spcPct val="0"/>
              </a:spcBef>
            </a:pPr>
            <a:r>
              <a:rPr lang="en-US" sz="5385" spc="-53">
                <a:solidFill>
                  <a:srgbClr val="000000"/>
                </a:solidFill>
                <a:latin typeface="Fira Sans"/>
              </a:rPr>
              <a:t>AL7075-T6 : Aluminium Alloy</a:t>
            </a:r>
          </a:p>
        </p:txBody>
      </p:sp>
      <p:sp>
        <p:nvSpPr>
          <p:cNvPr name="TextBox 6" id="6"/>
          <p:cNvSpPr txBox="true"/>
          <p:nvPr/>
        </p:nvSpPr>
        <p:spPr>
          <a:xfrm rot="0">
            <a:off x="1501329" y="1860688"/>
            <a:ext cx="2815100" cy="467454"/>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Deformatation</a:t>
            </a:r>
          </a:p>
        </p:txBody>
      </p:sp>
      <p:sp>
        <p:nvSpPr>
          <p:cNvPr name="TextBox 7" id="7"/>
          <p:cNvSpPr txBox="true"/>
          <p:nvPr/>
        </p:nvSpPr>
        <p:spPr>
          <a:xfrm rot="0">
            <a:off x="8430806" y="1857981"/>
            <a:ext cx="2815100" cy="470161"/>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Strain Energy</a:t>
            </a:r>
          </a:p>
        </p:txBody>
      </p:sp>
      <p:sp>
        <p:nvSpPr>
          <p:cNvPr name="TextBox 8" id="8"/>
          <p:cNvSpPr txBox="true"/>
          <p:nvPr/>
        </p:nvSpPr>
        <p:spPr>
          <a:xfrm rot="0">
            <a:off x="146182" y="6493894"/>
            <a:ext cx="5961182"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Shows maximum deformation of 0.65446 m </a:t>
            </a:r>
          </a:p>
        </p:txBody>
      </p:sp>
      <p:sp>
        <p:nvSpPr>
          <p:cNvPr name="TextBox 9" id="9"/>
          <p:cNvSpPr txBox="true"/>
          <p:nvPr/>
        </p:nvSpPr>
        <p:spPr>
          <a:xfrm rot="0">
            <a:off x="6842613" y="6493894"/>
            <a:ext cx="5991485"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Maximum strain energy came out as 22333 J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101271" y="-216518"/>
            <a:ext cx="12992770" cy="7308433"/>
          </a:xfrm>
          <a:prstGeom prst="rect">
            <a:avLst/>
          </a:prstGeom>
          <a:solidFill>
            <a:srgbClr val="00A181">
              <a:alpha val="55686"/>
            </a:srgbClr>
          </a:solidFill>
        </p:spPr>
      </p:sp>
      <p:sp>
        <p:nvSpPr>
          <p:cNvPr name="Freeform 3" id="3"/>
          <p:cNvSpPr/>
          <p:nvPr/>
        </p:nvSpPr>
        <p:spPr>
          <a:xfrm flipH="false" flipV="false" rot="0">
            <a:off x="310325" y="2252757"/>
            <a:ext cx="5125792" cy="4330923"/>
          </a:xfrm>
          <a:custGeom>
            <a:avLst/>
            <a:gdLst/>
            <a:ahLst/>
            <a:cxnLst/>
            <a:rect r="r" b="b" t="t" l="l"/>
            <a:pathLst>
              <a:path h="4330923" w="5125792">
                <a:moveTo>
                  <a:pt x="0" y="0"/>
                </a:moveTo>
                <a:lnTo>
                  <a:pt x="5125792" y="0"/>
                </a:lnTo>
                <a:lnTo>
                  <a:pt x="5125792" y="4330923"/>
                </a:lnTo>
                <a:lnTo>
                  <a:pt x="0" y="4330923"/>
                </a:lnTo>
                <a:lnTo>
                  <a:pt x="0" y="0"/>
                </a:lnTo>
                <a:close/>
              </a:path>
            </a:pathLst>
          </a:custGeom>
          <a:blipFill>
            <a:blip r:embed="rId3"/>
            <a:stretch>
              <a:fillRect l="0" t="0" r="0" b="0"/>
            </a:stretch>
          </a:blipFill>
        </p:spPr>
      </p:sp>
      <p:sp>
        <p:nvSpPr>
          <p:cNvPr name="Freeform 4" id="4"/>
          <p:cNvSpPr/>
          <p:nvPr/>
        </p:nvSpPr>
        <p:spPr>
          <a:xfrm flipH="false" flipV="false" rot="0">
            <a:off x="6395113" y="2252757"/>
            <a:ext cx="6237198" cy="4330923"/>
          </a:xfrm>
          <a:custGeom>
            <a:avLst/>
            <a:gdLst/>
            <a:ahLst/>
            <a:cxnLst/>
            <a:rect r="r" b="b" t="t" l="l"/>
            <a:pathLst>
              <a:path h="4330923" w="6237198">
                <a:moveTo>
                  <a:pt x="0" y="0"/>
                </a:moveTo>
                <a:lnTo>
                  <a:pt x="6237199" y="0"/>
                </a:lnTo>
                <a:lnTo>
                  <a:pt x="6237199" y="4330923"/>
                </a:lnTo>
                <a:lnTo>
                  <a:pt x="0" y="4330923"/>
                </a:lnTo>
                <a:lnTo>
                  <a:pt x="0" y="0"/>
                </a:lnTo>
                <a:close/>
              </a:path>
            </a:pathLst>
          </a:custGeom>
          <a:blipFill>
            <a:blip r:embed="rId4"/>
            <a:stretch>
              <a:fillRect l="0" t="0" r="0" b="0"/>
            </a:stretch>
          </a:blipFill>
        </p:spPr>
      </p:sp>
      <p:sp>
        <p:nvSpPr>
          <p:cNvPr name="TextBox 5" id="5"/>
          <p:cNvSpPr txBox="true"/>
          <p:nvPr/>
        </p:nvSpPr>
        <p:spPr>
          <a:xfrm rot="0">
            <a:off x="1860100" y="546346"/>
            <a:ext cx="8445300" cy="818815"/>
          </a:xfrm>
          <a:prstGeom prst="rect">
            <a:avLst/>
          </a:prstGeom>
        </p:spPr>
        <p:txBody>
          <a:bodyPr anchor="t" rtlCol="false" tIns="0" lIns="0" bIns="0" rIns="0">
            <a:spAutoFit/>
          </a:bodyPr>
          <a:lstStyle/>
          <a:p>
            <a:pPr algn="l" marL="0" indent="0" lvl="0">
              <a:lnSpc>
                <a:spcPts val="6462"/>
              </a:lnSpc>
              <a:spcBef>
                <a:spcPct val="0"/>
              </a:spcBef>
            </a:pPr>
            <a:r>
              <a:rPr lang="en-US" sz="5385" spc="-53">
                <a:solidFill>
                  <a:srgbClr val="000000"/>
                </a:solidFill>
                <a:latin typeface="Fira Sans"/>
              </a:rPr>
              <a:t>AL7075-T6: Aluminium Alloy</a:t>
            </a:r>
          </a:p>
        </p:txBody>
      </p:sp>
      <p:sp>
        <p:nvSpPr>
          <p:cNvPr name="TextBox 6" id="6"/>
          <p:cNvSpPr txBox="true"/>
          <p:nvPr/>
        </p:nvSpPr>
        <p:spPr>
          <a:xfrm rot="0">
            <a:off x="1465671" y="1435446"/>
            <a:ext cx="2815100" cy="470161"/>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Stress</a:t>
            </a:r>
          </a:p>
        </p:txBody>
      </p:sp>
      <p:sp>
        <p:nvSpPr>
          <p:cNvPr name="TextBox 7" id="7"/>
          <p:cNvSpPr txBox="true"/>
          <p:nvPr/>
        </p:nvSpPr>
        <p:spPr>
          <a:xfrm rot="0">
            <a:off x="8106163" y="1435446"/>
            <a:ext cx="2815100" cy="470161"/>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Strain</a:t>
            </a:r>
          </a:p>
        </p:txBody>
      </p:sp>
      <p:sp>
        <p:nvSpPr>
          <p:cNvPr name="TextBox 8" id="8"/>
          <p:cNvSpPr txBox="true"/>
          <p:nvPr/>
        </p:nvSpPr>
        <p:spPr>
          <a:xfrm rot="0">
            <a:off x="-336308" y="6545580"/>
            <a:ext cx="6419058" cy="75426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The maximum stress experienced by the material is 7.3332e9 Pa</a:t>
            </a:r>
          </a:p>
        </p:txBody>
      </p:sp>
      <p:sp>
        <p:nvSpPr>
          <p:cNvPr name="TextBox 9" id="9"/>
          <p:cNvSpPr txBox="true"/>
          <p:nvPr/>
        </p:nvSpPr>
        <p:spPr>
          <a:xfrm rot="0">
            <a:off x="6609383" y="6560933"/>
            <a:ext cx="5808659" cy="754267"/>
          </a:xfrm>
          <a:prstGeom prst="rect">
            <a:avLst/>
          </a:prstGeom>
        </p:spPr>
        <p:txBody>
          <a:bodyPr anchor="t" rtlCol="false" tIns="0" lIns="0" bIns="0" rIns="0">
            <a:spAutoFit/>
          </a:bodyPr>
          <a:lstStyle/>
          <a:p>
            <a:pPr algn="ctr">
              <a:lnSpc>
                <a:spcPts val="3086"/>
              </a:lnSpc>
              <a:spcBef>
                <a:spcPct val="0"/>
              </a:spcBef>
            </a:pPr>
            <a:r>
              <a:rPr lang="en-US" sz="2204">
                <a:solidFill>
                  <a:srgbClr val="000000"/>
                </a:solidFill>
                <a:latin typeface="Canva Sans"/>
              </a:rPr>
              <a:t>The maximum strain experienced is 0.10477.</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9190" y="6767"/>
            <a:ext cx="12992770" cy="7308433"/>
          </a:xfrm>
          <a:prstGeom prst="rect">
            <a:avLst/>
          </a:prstGeom>
          <a:solidFill>
            <a:srgbClr val="00A181">
              <a:alpha val="55686"/>
            </a:srgbClr>
          </a:solidFill>
        </p:spPr>
      </p:sp>
      <p:sp>
        <p:nvSpPr>
          <p:cNvPr name="Freeform 3" id="3"/>
          <p:cNvSpPr/>
          <p:nvPr/>
        </p:nvSpPr>
        <p:spPr>
          <a:xfrm flipH="false" flipV="false" rot="0">
            <a:off x="426803" y="464648"/>
            <a:ext cx="6539513" cy="5005452"/>
          </a:xfrm>
          <a:custGeom>
            <a:avLst/>
            <a:gdLst/>
            <a:ahLst/>
            <a:cxnLst/>
            <a:rect r="r" b="b" t="t" l="l"/>
            <a:pathLst>
              <a:path h="5005452" w="6539513">
                <a:moveTo>
                  <a:pt x="0" y="0"/>
                </a:moveTo>
                <a:lnTo>
                  <a:pt x="6539513" y="0"/>
                </a:lnTo>
                <a:lnTo>
                  <a:pt x="6539513" y="5005452"/>
                </a:lnTo>
                <a:lnTo>
                  <a:pt x="0" y="5005452"/>
                </a:lnTo>
                <a:lnTo>
                  <a:pt x="0" y="0"/>
                </a:lnTo>
                <a:close/>
              </a:path>
            </a:pathLst>
          </a:custGeom>
          <a:blipFill>
            <a:blip r:embed="rId3"/>
            <a:stretch>
              <a:fillRect l="0" t="0" r="0" b="0"/>
            </a:stretch>
          </a:blipFill>
        </p:spPr>
      </p:sp>
      <p:sp>
        <p:nvSpPr>
          <p:cNvPr name="Freeform 4" id="4"/>
          <p:cNvSpPr/>
          <p:nvPr/>
        </p:nvSpPr>
        <p:spPr>
          <a:xfrm flipH="false" flipV="false" rot="0">
            <a:off x="6366399" y="3660984"/>
            <a:ext cx="6336839" cy="3300831"/>
          </a:xfrm>
          <a:custGeom>
            <a:avLst/>
            <a:gdLst/>
            <a:ahLst/>
            <a:cxnLst/>
            <a:rect r="r" b="b" t="t" l="l"/>
            <a:pathLst>
              <a:path h="3300831" w="6336839">
                <a:moveTo>
                  <a:pt x="0" y="0"/>
                </a:moveTo>
                <a:lnTo>
                  <a:pt x="6336839" y="0"/>
                </a:lnTo>
                <a:lnTo>
                  <a:pt x="6336839" y="3300831"/>
                </a:lnTo>
                <a:lnTo>
                  <a:pt x="0" y="3300831"/>
                </a:lnTo>
                <a:lnTo>
                  <a:pt x="0" y="0"/>
                </a:lnTo>
                <a:close/>
              </a:path>
            </a:pathLst>
          </a:custGeom>
          <a:blipFill>
            <a:blip r:embed="rId4"/>
            <a:stretch>
              <a:fillRect l="0" t="0" r="0" b="0"/>
            </a:stretch>
          </a:blipFill>
        </p:spPr>
      </p:sp>
      <p:sp>
        <p:nvSpPr>
          <p:cNvPr name="TextBox 5" id="5"/>
          <p:cNvSpPr txBox="true"/>
          <p:nvPr/>
        </p:nvSpPr>
        <p:spPr>
          <a:xfrm rot="0">
            <a:off x="7635282" y="835822"/>
            <a:ext cx="4647946" cy="1637513"/>
          </a:xfrm>
          <a:prstGeom prst="rect">
            <a:avLst/>
          </a:prstGeom>
        </p:spPr>
        <p:txBody>
          <a:bodyPr anchor="t" rtlCol="false" tIns="0" lIns="0" bIns="0" rIns="0">
            <a:spAutoFit/>
          </a:bodyPr>
          <a:lstStyle/>
          <a:p>
            <a:pPr algn="l">
              <a:lnSpc>
                <a:spcPts val="6462"/>
              </a:lnSpc>
            </a:pPr>
            <a:r>
              <a:rPr lang="en-US" sz="5385" spc="-53">
                <a:solidFill>
                  <a:srgbClr val="000000"/>
                </a:solidFill>
                <a:latin typeface="Fira Sans"/>
              </a:rPr>
              <a:t>Ti-6Al-4V : </a:t>
            </a:r>
          </a:p>
          <a:p>
            <a:pPr algn="l" marL="0" indent="0" lvl="0">
              <a:lnSpc>
                <a:spcPts val="6462"/>
              </a:lnSpc>
              <a:spcBef>
                <a:spcPct val="0"/>
              </a:spcBef>
            </a:pPr>
            <a:r>
              <a:rPr lang="en-US" sz="5385" spc="-53">
                <a:solidFill>
                  <a:srgbClr val="000000"/>
                </a:solidFill>
                <a:latin typeface="Fira Sans"/>
              </a:rPr>
              <a:t>Titanium Alloy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3598" y="3129"/>
            <a:ext cx="12992770" cy="7308433"/>
          </a:xfrm>
          <a:prstGeom prst="rect">
            <a:avLst/>
          </a:prstGeom>
          <a:solidFill>
            <a:srgbClr val="00A181">
              <a:alpha val="55686"/>
            </a:srgbClr>
          </a:solidFill>
        </p:spPr>
      </p:sp>
      <p:sp>
        <p:nvSpPr>
          <p:cNvPr name="Freeform 3" id="3"/>
          <p:cNvSpPr/>
          <p:nvPr/>
        </p:nvSpPr>
        <p:spPr>
          <a:xfrm flipH="false" flipV="false" rot="0">
            <a:off x="310325" y="2341405"/>
            <a:ext cx="5928841" cy="4114377"/>
          </a:xfrm>
          <a:custGeom>
            <a:avLst/>
            <a:gdLst/>
            <a:ahLst/>
            <a:cxnLst/>
            <a:rect r="r" b="b" t="t" l="l"/>
            <a:pathLst>
              <a:path h="4114377" w="5928841">
                <a:moveTo>
                  <a:pt x="0" y="0"/>
                </a:moveTo>
                <a:lnTo>
                  <a:pt x="5928841" y="0"/>
                </a:lnTo>
                <a:lnTo>
                  <a:pt x="5928841" y="4114377"/>
                </a:lnTo>
                <a:lnTo>
                  <a:pt x="0" y="4114377"/>
                </a:lnTo>
                <a:lnTo>
                  <a:pt x="0" y="0"/>
                </a:lnTo>
                <a:close/>
              </a:path>
            </a:pathLst>
          </a:custGeom>
          <a:blipFill>
            <a:blip r:embed="rId3"/>
            <a:stretch>
              <a:fillRect l="0" t="0" r="0" b="0"/>
            </a:stretch>
          </a:blipFill>
        </p:spPr>
      </p:sp>
      <p:sp>
        <p:nvSpPr>
          <p:cNvPr name="Freeform 4" id="4"/>
          <p:cNvSpPr/>
          <p:nvPr/>
        </p:nvSpPr>
        <p:spPr>
          <a:xfrm flipH="false" flipV="false" rot="0">
            <a:off x="7065780" y="2341405"/>
            <a:ext cx="5788022" cy="4114377"/>
          </a:xfrm>
          <a:custGeom>
            <a:avLst/>
            <a:gdLst/>
            <a:ahLst/>
            <a:cxnLst/>
            <a:rect r="r" b="b" t="t" l="l"/>
            <a:pathLst>
              <a:path h="4114377" w="5788022">
                <a:moveTo>
                  <a:pt x="0" y="0"/>
                </a:moveTo>
                <a:lnTo>
                  <a:pt x="5788022" y="0"/>
                </a:lnTo>
                <a:lnTo>
                  <a:pt x="5788022" y="4114377"/>
                </a:lnTo>
                <a:lnTo>
                  <a:pt x="0" y="4114377"/>
                </a:lnTo>
                <a:lnTo>
                  <a:pt x="0" y="0"/>
                </a:lnTo>
                <a:close/>
              </a:path>
            </a:pathLst>
          </a:custGeom>
          <a:blipFill>
            <a:blip r:embed="rId4"/>
            <a:stretch>
              <a:fillRect l="0" t="0" r="0" b="0"/>
            </a:stretch>
          </a:blipFill>
        </p:spPr>
      </p:sp>
      <p:sp>
        <p:nvSpPr>
          <p:cNvPr name="TextBox 5" id="5"/>
          <p:cNvSpPr txBox="true"/>
          <p:nvPr/>
        </p:nvSpPr>
        <p:spPr>
          <a:xfrm rot="0">
            <a:off x="2070652" y="322112"/>
            <a:ext cx="8337027" cy="818815"/>
          </a:xfrm>
          <a:prstGeom prst="rect">
            <a:avLst/>
          </a:prstGeom>
        </p:spPr>
        <p:txBody>
          <a:bodyPr anchor="t" rtlCol="false" tIns="0" lIns="0" bIns="0" rIns="0">
            <a:spAutoFit/>
          </a:bodyPr>
          <a:lstStyle/>
          <a:p>
            <a:pPr algn="l" marL="0" indent="0" lvl="0">
              <a:lnSpc>
                <a:spcPts val="6462"/>
              </a:lnSpc>
              <a:spcBef>
                <a:spcPct val="0"/>
              </a:spcBef>
            </a:pPr>
            <a:r>
              <a:rPr lang="en-US" sz="5385" spc="-53">
                <a:solidFill>
                  <a:srgbClr val="000000"/>
                </a:solidFill>
                <a:latin typeface="Fira Sans"/>
              </a:rPr>
              <a:t>Ti-6Al-4V : Titanium Alloy</a:t>
            </a:r>
          </a:p>
        </p:txBody>
      </p:sp>
      <p:sp>
        <p:nvSpPr>
          <p:cNvPr name="TextBox 6" id="6"/>
          <p:cNvSpPr txBox="true"/>
          <p:nvPr/>
        </p:nvSpPr>
        <p:spPr>
          <a:xfrm rot="0">
            <a:off x="1798741" y="1644142"/>
            <a:ext cx="2815100" cy="467454"/>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Deformatation</a:t>
            </a:r>
          </a:p>
        </p:txBody>
      </p:sp>
      <p:sp>
        <p:nvSpPr>
          <p:cNvPr name="TextBox 7" id="7"/>
          <p:cNvSpPr txBox="true"/>
          <p:nvPr/>
        </p:nvSpPr>
        <p:spPr>
          <a:xfrm rot="0">
            <a:off x="8552241" y="1641435"/>
            <a:ext cx="2815100" cy="470161"/>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Strain Energy</a:t>
            </a:r>
          </a:p>
        </p:txBody>
      </p:sp>
      <p:sp>
        <p:nvSpPr>
          <p:cNvPr name="TextBox 8" id="8"/>
          <p:cNvSpPr txBox="true"/>
          <p:nvPr/>
        </p:nvSpPr>
        <p:spPr>
          <a:xfrm rot="0">
            <a:off x="294651" y="6493894"/>
            <a:ext cx="5664245"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Shows maximum deformation of 11.537 m </a:t>
            </a:r>
          </a:p>
        </p:txBody>
      </p:sp>
      <p:sp>
        <p:nvSpPr>
          <p:cNvPr name="TextBox 9" id="9"/>
          <p:cNvSpPr txBox="true"/>
          <p:nvPr/>
        </p:nvSpPr>
        <p:spPr>
          <a:xfrm rot="0">
            <a:off x="6508900" y="6493894"/>
            <a:ext cx="6499075"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Maximum strain energy came out as 5.6862e5 J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9190" y="5996"/>
            <a:ext cx="12992770" cy="7308433"/>
          </a:xfrm>
          <a:prstGeom prst="rect">
            <a:avLst/>
          </a:prstGeom>
          <a:solidFill>
            <a:srgbClr val="00A181">
              <a:alpha val="55686"/>
            </a:srgbClr>
          </a:solidFill>
        </p:spPr>
      </p:sp>
      <p:sp>
        <p:nvSpPr>
          <p:cNvPr name="Freeform 3" id="3"/>
          <p:cNvSpPr/>
          <p:nvPr/>
        </p:nvSpPr>
        <p:spPr>
          <a:xfrm flipH="false" flipV="false" rot="0">
            <a:off x="334009" y="2172229"/>
            <a:ext cx="6007942" cy="4248932"/>
          </a:xfrm>
          <a:custGeom>
            <a:avLst/>
            <a:gdLst/>
            <a:ahLst/>
            <a:cxnLst/>
            <a:rect r="r" b="b" t="t" l="l"/>
            <a:pathLst>
              <a:path h="4248932" w="6007942">
                <a:moveTo>
                  <a:pt x="0" y="0"/>
                </a:moveTo>
                <a:lnTo>
                  <a:pt x="6007942" y="0"/>
                </a:lnTo>
                <a:lnTo>
                  <a:pt x="6007942" y="4248932"/>
                </a:lnTo>
                <a:lnTo>
                  <a:pt x="0" y="4248932"/>
                </a:lnTo>
                <a:lnTo>
                  <a:pt x="0" y="0"/>
                </a:lnTo>
                <a:close/>
              </a:path>
            </a:pathLst>
          </a:custGeom>
          <a:blipFill>
            <a:blip r:embed="rId3"/>
            <a:stretch>
              <a:fillRect l="0" t="0" r="0" b="0"/>
            </a:stretch>
          </a:blipFill>
        </p:spPr>
      </p:sp>
      <p:sp>
        <p:nvSpPr>
          <p:cNvPr name="Freeform 4" id="4"/>
          <p:cNvSpPr/>
          <p:nvPr/>
        </p:nvSpPr>
        <p:spPr>
          <a:xfrm flipH="false" flipV="false" rot="0">
            <a:off x="6722121" y="2172229"/>
            <a:ext cx="6082768" cy="4248932"/>
          </a:xfrm>
          <a:custGeom>
            <a:avLst/>
            <a:gdLst/>
            <a:ahLst/>
            <a:cxnLst/>
            <a:rect r="r" b="b" t="t" l="l"/>
            <a:pathLst>
              <a:path h="4248932" w="6082768">
                <a:moveTo>
                  <a:pt x="0" y="0"/>
                </a:moveTo>
                <a:lnTo>
                  <a:pt x="6082768" y="0"/>
                </a:lnTo>
                <a:lnTo>
                  <a:pt x="6082768" y="4248932"/>
                </a:lnTo>
                <a:lnTo>
                  <a:pt x="0" y="4248932"/>
                </a:lnTo>
                <a:lnTo>
                  <a:pt x="0" y="0"/>
                </a:lnTo>
                <a:close/>
              </a:path>
            </a:pathLst>
          </a:custGeom>
          <a:blipFill>
            <a:blip r:embed="rId4"/>
            <a:stretch>
              <a:fillRect l="0" t="0" r="0" b="0"/>
            </a:stretch>
          </a:blipFill>
        </p:spPr>
      </p:sp>
      <p:sp>
        <p:nvSpPr>
          <p:cNvPr name="TextBox 5" id="5"/>
          <p:cNvSpPr txBox="true"/>
          <p:nvPr/>
        </p:nvSpPr>
        <p:spPr>
          <a:xfrm rot="0">
            <a:off x="2173438" y="322112"/>
            <a:ext cx="8337027" cy="818815"/>
          </a:xfrm>
          <a:prstGeom prst="rect">
            <a:avLst/>
          </a:prstGeom>
        </p:spPr>
        <p:txBody>
          <a:bodyPr anchor="t" rtlCol="false" tIns="0" lIns="0" bIns="0" rIns="0">
            <a:spAutoFit/>
          </a:bodyPr>
          <a:lstStyle/>
          <a:p>
            <a:pPr algn="l" marL="0" indent="0" lvl="0">
              <a:lnSpc>
                <a:spcPts val="6462"/>
              </a:lnSpc>
              <a:spcBef>
                <a:spcPct val="0"/>
              </a:spcBef>
            </a:pPr>
            <a:r>
              <a:rPr lang="en-US" sz="5385" spc="-53">
                <a:solidFill>
                  <a:srgbClr val="000000"/>
                </a:solidFill>
                <a:latin typeface="Fira Sans"/>
              </a:rPr>
              <a:t>Ti-6Al-4V : Titanium Alloy</a:t>
            </a:r>
          </a:p>
        </p:txBody>
      </p:sp>
      <p:sp>
        <p:nvSpPr>
          <p:cNvPr name="TextBox 6" id="6"/>
          <p:cNvSpPr txBox="true"/>
          <p:nvPr/>
        </p:nvSpPr>
        <p:spPr>
          <a:xfrm rot="0">
            <a:off x="2012242" y="1371970"/>
            <a:ext cx="2815100" cy="470161"/>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Stress</a:t>
            </a:r>
          </a:p>
        </p:txBody>
      </p:sp>
      <p:sp>
        <p:nvSpPr>
          <p:cNvPr name="TextBox 7" id="7"/>
          <p:cNvSpPr txBox="true"/>
          <p:nvPr/>
        </p:nvSpPr>
        <p:spPr>
          <a:xfrm rot="0">
            <a:off x="8355955" y="1371970"/>
            <a:ext cx="2815100" cy="470161"/>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Strain</a:t>
            </a:r>
          </a:p>
        </p:txBody>
      </p:sp>
      <p:sp>
        <p:nvSpPr>
          <p:cNvPr name="TextBox 8" id="8"/>
          <p:cNvSpPr txBox="true"/>
          <p:nvPr/>
        </p:nvSpPr>
        <p:spPr>
          <a:xfrm rot="0">
            <a:off x="6722121" y="6383061"/>
            <a:ext cx="6091833" cy="754267"/>
          </a:xfrm>
          <a:prstGeom prst="rect">
            <a:avLst/>
          </a:prstGeom>
        </p:spPr>
        <p:txBody>
          <a:bodyPr anchor="t" rtlCol="false" tIns="0" lIns="0" bIns="0" rIns="0">
            <a:spAutoFit/>
          </a:bodyPr>
          <a:lstStyle/>
          <a:p>
            <a:pPr algn="ctr">
              <a:lnSpc>
                <a:spcPts val="3086"/>
              </a:lnSpc>
              <a:spcBef>
                <a:spcPct val="0"/>
              </a:spcBef>
            </a:pPr>
            <a:r>
              <a:rPr lang="en-US" sz="2204">
                <a:solidFill>
                  <a:srgbClr val="000000"/>
                </a:solidFill>
                <a:latin typeface="Canva Sans"/>
              </a:rPr>
              <a:t>The maximum strain experienced is 0.040141.</a:t>
            </a:r>
          </a:p>
        </p:txBody>
      </p:sp>
      <p:sp>
        <p:nvSpPr>
          <p:cNvPr name="TextBox 9" id="9"/>
          <p:cNvSpPr txBox="true"/>
          <p:nvPr/>
        </p:nvSpPr>
        <p:spPr>
          <a:xfrm rot="0">
            <a:off x="-77107" y="6383061"/>
            <a:ext cx="6419058" cy="75426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The maximum stress experienced by the material is 4.2923e9 Pa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181329" y="0"/>
            <a:ext cx="12992770" cy="7308433"/>
          </a:xfrm>
          <a:prstGeom prst="rect">
            <a:avLst/>
          </a:prstGeom>
          <a:solidFill>
            <a:srgbClr val="00A181">
              <a:alpha val="55686"/>
            </a:srgbClr>
          </a:solidFill>
        </p:spPr>
      </p:sp>
      <p:sp>
        <p:nvSpPr>
          <p:cNvPr name="Freeform 3" id="3"/>
          <p:cNvSpPr/>
          <p:nvPr/>
        </p:nvSpPr>
        <p:spPr>
          <a:xfrm flipH="false" flipV="false" rot="0">
            <a:off x="494808" y="592330"/>
            <a:ext cx="6994944" cy="5354046"/>
          </a:xfrm>
          <a:custGeom>
            <a:avLst/>
            <a:gdLst/>
            <a:ahLst/>
            <a:cxnLst/>
            <a:rect r="r" b="b" t="t" l="l"/>
            <a:pathLst>
              <a:path h="5354046" w="6994944">
                <a:moveTo>
                  <a:pt x="0" y="0"/>
                </a:moveTo>
                <a:lnTo>
                  <a:pt x="6994944" y="0"/>
                </a:lnTo>
                <a:lnTo>
                  <a:pt x="6994944" y="5354046"/>
                </a:lnTo>
                <a:lnTo>
                  <a:pt x="0" y="5354046"/>
                </a:lnTo>
                <a:lnTo>
                  <a:pt x="0" y="0"/>
                </a:lnTo>
                <a:close/>
              </a:path>
            </a:pathLst>
          </a:custGeom>
          <a:blipFill>
            <a:blip r:embed="rId3"/>
            <a:stretch>
              <a:fillRect l="0" t="0" r="0" b="0"/>
            </a:stretch>
          </a:blipFill>
        </p:spPr>
      </p:sp>
      <p:sp>
        <p:nvSpPr>
          <p:cNvPr name="Freeform 4" id="4"/>
          <p:cNvSpPr/>
          <p:nvPr/>
        </p:nvSpPr>
        <p:spPr>
          <a:xfrm flipH="false" flipV="false" rot="0">
            <a:off x="6909664" y="4225957"/>
            <a:ext cx="5901777" cy="2769901"/>
          </a:xfrm>
          <a:custGeom>
            <a:avLst/>
            <a:gdLst/>
            <a:ahLst/>
            <a:cxnLst/>
            <a:rect r="r" b="b" t="t" l="l"/>
            <a:pathLst>
              <a:path h="2769901" w="5901777">
                <a:moveTo>
                  <a:pt x="0" y="0"/>
                </a:moveTo>
                <a:lnTo>
                  <a:pt x="5901777" y="0"/>
                </a:lnTo>
                <a:lnTo>
                  <a:pt x="5901777" y="2769901"/>
                </a:lnTo>
                <a:lnTo>
                  <a:pt x="0" y="2769901"/>
                </a:lnTo>
                <a:lnTo>
                  <a:pt x="0" y="0"/>
                </a:lnTo>
                <a:close/>
              </a:path>
            </a:pathLst>
          </a:custGeom>
          <a:blipFill>
            <a:blip r:embed="rId4"/>
            <a:stretch>
              <a:fillRect l="0" t="0" r="0" b="0"/>
            </a:stretch>
          </a:blipFill>
        </p:spPr>
      </p:sp>
      <p:sp>
        <p:nvSpPr>
          <p:cNvPr name="TextBox 5" id="5"/>
          <p:cNvSpPr txBox="true"/>
          <p:nvPr/>
        </p:nvSpPr>
        <p:spPr>
          <a:xfrm rot="0">
            <a:off x="7742019" y="772023"/>
            <a:ext cx="3821080" cy="818756"/>
          </a:xfrm>
          <a:prstGeom prst="rect">
            <a:avLst/>
          </a:prstGeom>
        </p:spPr>
        <p:txBody>
          <a:bodyPr anchor="t" rtlCol="false" tIns="0" lIns="0" bIns="0" rIns="0">
            <a:spAutoFit/>
          </a:bodyPr>
          <a:lstStyle/>
          <a:p>
            <a:pPr algn="l" marL="0" indent="0" lvl="0">
              <a:lnSpc>
                <a:spcPts val="6462"/>
              </a:lnSpc>
              <a:spcBef>
                <a:spcPct val="0"/>
              </a:spcBef>
            </a:pPr>
            <a:r>
              <a:rPr lang="en-US" sz="5385" spc="-53">
                <a:solidFill>
                  <a:srgbClr val="000000"/>
                </a:solidFill>
                <a:latin typeface="Fira Sans"/>
              </a:rPr>
              <a:t>Magnesium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9190" y="5996"/>
            <a:ext cx="12992770" cy="7308433"/>
          </a:xfrm>
          <a:prstGeom prst="rect">
            <a:avLst/>
          </a:prstGeom>
          <a:solidFill>
            <a:srgbClr val="00A181">
              <a:alpha val="55686"/>
            </a:srgbClr>
          </a:solidFill>
        </p:spPr>
      </p:sp>
      <p:sp>
        <p:nvSpPr>
          <p:cNvPr name="Freeform 3" id="3"/>
          <p:cNvSpPr/>
          <p:nvPr/>
        </p:nvSpPr>
        <p:spPr>
          <a:xfrm flipH="false" flipV="false" rot="0">
            <a:off x="225736" y="2175347"/>
            <a:ext cx="5867748" cy="4182248"/>
          </a:xfrm>
          <a:custGeom>
            <a:avLst/>
            <a:gdLst/>
            <a:ahLst/>
            <a:cxnLst/>
            <a:rect r="r" b="b" t="t" l="l"/>
            <a:pathLst>
              <a:path h="4182248" w="5867748">
                <a:moveTo>
                  <a:pt x="0" y="0"/>
                </a:moveTo>
                <a:lnTo>
                  <a:pt x="5867749" y="0"/>
                </a:lnTo>
                <a:lnTo>
                  <a:pt x="5867749" y="4182248"/>
                </a:lnTo>
                <a:lnTo>
                  <a:pt x="0" y="4182248"/>
                </a:lnTo>
                <a:lnTo>
                  <a:pt x="0" y="0"/>
                </a:lnTo>
                <a:close/>
              </a:path>
            </a:pathLst>
          </a:custGeom>
          <a:blipFill>
            <a:blip r:embed="rId3"/>
            <a:stretch>
              <a:fillRect l="0" t="0" r="0" b="0"/>
            </a:stretch>
          </a:blipFill>
        </p:spPr>
      </p:sp>
      <p:sp>
        <p:nvSpPr>
          <p:cNvPr name="Freeform 4" id="4"/>
          <p:cNvSpPr/>
          <p:nvPr/>
        </p:nvSpPr>
        <p:spPr>
          <a:xfrm flipH="false" flipV="false" rot="0">
            <a:off x="6505575" y="2175347"/>
            <a:ext cx="6015009" cy="4182248"/>
          </a:xfrm>
          <a:custGeom>
            <a:avLst/>
            <a:gdLst/>
            <a:ahLst/>
            <a:cxnLst/>
            <a:rect r="r" b="b" t="t" l="l"/>
            <a:pathLst>
              <a:path h="4182248" w="6015009">
                <a:moveTo>
                  <a:pt x="0" y="0"/>
                </a:moveTo>
                <a:lnTo>
                  <a:pt x="6015009" y="0"/>
                </a:lnTo>
                <a:lnTo>
                  <a:pt x="6015009" y="4182248"/>
                </a:lnTo>
                <a:lnTo>
                  <a:pt x="0" y="4182248"/>
                </a:lnTo>
                <a:lnTo>
                  <a:pt x="0" y="0"/>
                </a:lnTo>
                <a:close/>
              </a:path>
            </a:pathLst>
          </a:custGeom>
          <a:blipFill>
            <a:blip r:embed="rId4"/>
            <a:stretch>
              <a:fillRect l="0" t="0" r="0" b="0"/>
            </a:stretch>
          </a:blipFill>
        </p:spPr>
      </p:sp>
      <p:sp>
        <p:nvSpPr>
          <p:cNvPr name="TextBox 5" id="5"/>
          <p:cNvSpPr txBox="true"/>
          <p:nvPr/>
        </p:nvSpPr>
        <p:spPr>
          <a:xfrm rot="0">
            <a:off x="334009" y="6025"/>
            <a:ext cx="8337027" cy="818756"/>
          </a:xfrm>
          <a:prstGeom prst="rect">
            <a:avLst/>
          </a:prstGeom>
        </p:spPr>
        <p:txBody>
          <a:bodyPr anchor="t" rtlCol="false" tIns="0" lIns="0" bIns="0" rIns="0">
            <a:spAutoFit/>
          </a:bodyPr>
          <a:lstStyle/>
          <a:p>
            <a:pPr algn="l" marL="0" indent="0" lvl="0">
              <a:lnSpc>
                <a:spcPts val="6462"/>
              </a:lnSpc>
              <a:spcBef>
                <a:spcPct val="0"/>
              </a:spcBef>
            </a:pPr>
            <a:r>
              <a:rPr lang="en-US" sz="5385" spc="-53">
                <a:solidFill>
                  <a:srgbClr val="000000"/>
                </a:solidFill>
                <a:latin typeface="Fira Sans"/>
              </a:rPr>
              <a:t>Magnesium</a:t>
            </a:r>
          </a:p>
        </p:txBody>
      </p:sp>
      <p:sp>
        <p:nvSpPr>
          <p:cNvPr name="TextBox 6" id="6"/>
          <p:cNvSpPr txBox="true"/>
          <p:nvPr/>
        </p:nvSpPr>
        <p:spPr>
          <a:xfrm rot="0">
            <a:off x="1849833" y="1240966"/>
            <a:ext cx="2815100" cy="467454"/>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Deformatation</a:t>
            </a:r>
          </a:p>
        </p:txBody>
      </p:sp>
      <p:sp>
        <p:nvSpPr>
          <p:cNvPr name="TextBox 7" id="7"/>
          <p:cNvSpPr txBox="true"/>
          <p:nvPr/>
        </p:nvSpPr>
        <p:spPr>
          <a:xfrm rot="0">
            <a:off x="8454490" y="1238259"/>
            <a:ext cx="2815100" cy="470161"/>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Strain Energy</a:t>
            </a:r>
          </a:p>
        </p:txBody>
      </p:sp>
      <p:sp>
        <p:nvSpPr>
          <p:cNvPr name="TextBox 8" id="8"/>
          <p:cNvSpPr txBox="true"/>
          <p:nvPr/>
        </p:nvSpPr>
        <p:spPr>
          <a:xfrm rot="0">
            <a:off x="6524725" y="6545580"/>
            <a:ext cx="6000231"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Maximum strain energy came out as 36782 J </a:t>
            </a:r>
          </a:p>
        </p:txBody>
      </p:sp>
      <p:sp>
        <p:nvSpPr>
          <p:cNvPr name="TextBox 9" id="9"/>
          <p:cNvSpPr txBox="true"/>
          <p:nvPr/>
        </p:nvSpPr>
        <p:spPr>
          <a:xfrm rot="0">
            <a:off x="260151" y="6493894"/>
            <a:ext cx="5733244" cy="36818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Shows maximum deformation of 1.0749 m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hlinkClick r:id="rId2" tooltip="https://www.google.com/url?sa=i&amp;url=https%3A%2F%2Fwww.researchgate.net%2Ffigure%2FStructural-Steel-Mechanical-properties_tbl1_311457101&amp;psig=AOvVaw0IriRp0K4ISCbopkA9QZh0&amp;ust=1701521846201000&amp;source=images&amp;cd=vfe&amp;opi=89978449&amp;ved=0CBIQjRxqFwoTCLif5f6k7oIDFQAAAAAdAAAAABAI"/>
          </p:cNvPr>
          <p:cNvSpPr/>
          <p:nvPr/>
        </p:nvSpPr>
        <p:spPr>
          <a:xfrm rot="0">
            <a:off x="9190" y="5996"/>
            <a:ext cx="12992770" cy="7308433"/>
          </a:xfrm>
          <a:prstGeom prst="rect">
            <a:avLst/>
          </a:prstGeom>
          <a:solidFill>
            <a:srgbClr val="00A181">
              <a:alpha val="55686"/>
            </a:srgbClr>
          </a:solidFill>
        </p:spPr>
      </p:sp>
      <p:sp>
        <p:nvSpPr>
          <p:cNvPr name="Freeform 3" id="3"/>
          <p:cNvSpPr/>
          <p:nvPr/>
        </p:nvSpPr>
        <p:spPr>
          <a:xfrm flipH="false" flipV="false" rot="0">
            <a:off x="6799006" y="1955683"/>
            <a:ext cx="5998487" cy="4210168"/>
          </a:xfrm>
          <a:custGeom>
            <a:avLst/>
            <a:gdLst/>
            <a:ahLst/>
            <a:cxnLst/>
            <a:rect r="r" b="b" t="t" l="l"/>
            <a:pathLst>
              <a:path h="4210168" w="5998487">
                <a:moveTo>
                  <a:pt x="0" y="0"/>
                </a:moveTo>
                <a:lnTo>
                  <a:pt x="5998487" y="0"/>
                </a:lnTo>
                <a:lnTo>
                  <a:pt x="5998487" y="4210168"/>
                </a:lnTo>
                <a:lnTo>
                  <a:pt x="0" y="4210168"/>
                </a:lnTo>
                <a:lnTo>
                  <a:pt x="0" y="0"/>
                </a:lnTo>
                <a:close/>
              </a:path>
            </a:pathLst>
          </a:custGeom>
          <a:blipFill>
            <a:blip r:embed="rId3"/>
            <a:stretch>
              <a:fillRect l="0" t="0" r="0" b="0"/>
            </a:stretch>
          </a:blipFill>
        </p:spPr>
      </p:sp>
      <p:sp>
        <p:nvSpPr>
          <p:cNvPr name="Freeform 4" id="4"/>
          <p:cNvSpPr/>
          <p:nvPr/>
        </p:nvSpPr>
        <p:spPr>
          <a:xfrm flipH="false" flipV="false" rot="0">
            <a:off x="225736" y="1955683"/>
            <a:ext cx="6063293" cy="4210168"/>
          </a:xfrm>
          <a:custGeom>
            <a:avLst/>
            <a:gdLst/>
            <a:ahLst/>
            <a:cxnLst/>
            <a:rect r="r" b="b" t="t" l="l"/>
            <a:pathLst>
              <a:path h="4210168" w="6063293">
                <a:moveTo>
                  <a:pt x="0" y="0"/>
                </a:moveTo>
                <a:lnTo>
                  <a:pt x="6063293" y="0"/>
                </a:lnTo>
                <a:lnTo>
                  <a:pt x="6063293" y="4210168"/>
                </a:lnTo>
                <a:lnTo>
                  <a:pt x="0" y="4210168"/>
                </a:lnTo>
                <a:lnTo>
                  <a:pt x="0" y="0"/>
                </a:lnTo>
                <a:close/>
              </a:path>
            </a:pathLst>
          </a:custGeom>
          <a:blipFill>
            <a:blip r:embed="rId4"/>
            <a:stretch>
              <a:fillRect l="0" t="0" r="0" b="0"/>
            </a:stretch>
          </a:blipFill>
        </p:spPr>
      </p:sp>
      <p:sp>
        <p:nvSpPr>
          <p:cNvPr name="TextBox 5" id="5"/>
          <p:cNvSpPr txBox="true"/>
          <p:nvPr/>
        </p:nvSpPr>
        <p:spPr>
          <a:xfrm rot="0">
            <a:off x="334009" y="6025"/>
            <a:ext cx="8337027" cy="818756"/>
          </a:xfrm>
          <a:prstGeom prst="rect">
            <a:avLst/>
          </a:prstGeom>
        </p:spPr>
        <p:txBody>
          <a:bodyPr anchor="t" rtlCol="false" tIns="0" lIns="0" bIns="0" rIns="0">
            <a:spAutoFit/>
          </a:bodyPr>
          <a:lstStyle/>
          <a:p>
            <a:pPr algn="l" marL="0" indent="0" lvl="0">
              <a:lnSpc>
                <a:spcPts val="6462"/>
              </a:lnSpc>
              <a:spcBef>
                <a:spcPct val="0"/>
              </a:spcBef>
            </a:pPr>
            <a:r>
              <a:rPr lang="en-US" sz="5385" spc="-53">
                <a:solidFill>
                  <a:srgbClr val="000000"/>
                </a:solidFill>
                <a:latin typeface="Fira Sans"/>
              </a:rPr>
              <a:t>Magnesium</a:t>
            </a:r>
          </a:p>
        </p:txBody>
      </p:sp>
      <p:sp>
        <p:nvSpPr>
          <p:cNvPr name="TextBox 6" id="6"/>
          <p:cNvSpPr txBox="true"/>
          <p:nvPr/>
        </p:nvSpPr>
        <p:spPr>
          <a:xfrm rot="0">
            <a:off x="1849833" y="1240966"/>
            <a:ext cx="2815100" cy="467454"/>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Stress</a:t>
            </a:r>
          </a:p>
        </p:txBody>
      </p:sp>
      <p:sp>
        <p:nvSpPr>
          <p:cNvPr name="TextBox 7" id="7"/>
          <p:cNvSpPr txBox="true"/>
          <p:nvPr/>
        </p:nvSpPr>
        <p:spPr>
          <a:xfrm rot="0">
            <a:off x="8454490" y="1238259"/>
            <a:ext cx="2815100" cy="470161"/>
          </a:xfrm>
          <a:prstGeom prst="rect">
            <a:avLst/>
          </a:prstGeom>
        </p:spPr>
        <p:txBody>
          <a:bodyPr anchor="t" rtlCol="false" tIns="0" lIns="0" bIns="0" rIns="0">
            <a:spAutoFit/>
          </a:bodyPr>
          <a:lstStyle/>
          <a:p>
            <a:pPr algn="ctr">
              <a:lnSpc>
                <a:spcPts val="3938"/>
              </a:lnSpc>
            </a:pPr>
            <a:r>
              <a:rPr lang="en-US" sz="2813">
                <a:solidFill>
                  <a:srgbClr val="000000"/>
                </a:solidFill>
                <a:latin typeface="Canva Sans"/>
              </a:rPr>
              <a:t>Strain </a:t>
            </a:r>
          </a:p>
        </p:txBody>
      </p:sp>
      <p:sp>
        <p:nvSpPr>
          <p:cNvPr name="TextBox 8" id="8"/>
          <p:cNvSpPr txBox="true"/>
          <p:nvPr/>
        </p:nvSpPr>
        <p:spPr>
          <a:xfrm rot="0">
            <a:off x="-130029" y="6187496"/>
            <a:ext cx="6419058" cy="754267"/>
          </a:xfrm>
          <a:prstGeom prst="rect">
            <a:avLst/>
          </a:prstGeom>
        </p:spPr>
        <p:txBody>
          <a:bodyPr anchor="t" rtlCol="false" tIns="0" lIns="0" bIns="0" rIns="0">
            <a:spAutoFit/>
          </a:bodyPr>
          <a:lstStyle/>
          <a:p>
            <a:pPr algn="ctr">
              <a:lnSpc>
                <a:spcPts val="3086"/>
              </a:lnSpc>
            </a:pPr>
            <a:r>
              <a:rPr lang="en-US" sz="2204">
                <a:solidFill>
                  <a:srgbClr val="000000"/>
                </a:solidFill>
                <a:latin typeface="Canva Sans"/>
              </a:rPr>
              <a:t>The maximum stress experienced by the material is 7.4261e9 Pa</a:t>
            </a:r>
          </a:p>
        </p:txBody>
      </p:sp>
      <p:sp>
        <p:nvSpPr>
          <p:cNvPr name="TextBox 9" id="9"/>
          <p:cNvSpPr txBox="true"/>
          <p:nvPr/>
        </p:nvSpPr>
        <p:spPr>
          <a:xfrm rot="0">
            <a:off x="6883790" y="6187496"/>
            <a:ext cx="5828918" cy="754267"/>
          </a:xfrm>
          <a:prstGeom prst="rect">
            <a:avLst/>
          </a:prstGeom>
        </p:spPr>
        <p:txBody>
          <a:bodyPr anchor="t" rtlCol="false" tIns="0" lIns="0" bIns="0" rIns="0">
            <a:spAutoFit/>
          </a:bodyPr>
          <a:lstStyle/>
          <a:p>
            <a:pPr algn="ctr">
              <a:lnSpc>
                <a:spcPts val="3086"/>
              </a:lnSpc>
              <a:spcBef>
                <a:spcPct val="0"/>
              </a:spcBef>
            </a:pPr>
            <a:r>
              <a:rPr lang="en-US" sz="2204">
                <a:solidFill>
                  <a:srgbClr val="000000"/>
                </a:solidFill>
                <a:latin typeface="Canva Sans"/>
              </a:rPr>
              <a:t>The maximum strain experienced is 0.17683.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600192" y="-3045715"/>
            <a:ext cx="9105767" cy="4427475"/>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4926340" y="-615618"/>
            <a:ext cx="1916756" cy="1660090"/>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5448751" y="1381760"/>
            <a:ext cx="6990627" cy="5350742"/>
          </a:xfrm>
          <a:custGeom>
            <a:avLst/>
            <a:gdLst/>
            <a:ahLst/>
            <a:cxnLst/>
            <a:rect r="r" b="b" t="t" l="l"/>
            <a:pathLst>
              <a:path h="5350742" w="6990627">
                <a:moveTo>
                  <a:pt x="0" y="0"/>
                </a:moveTo>
                <a:lnTo>
                  <a:pt x="6990627" y="0"/>
                </a:lnTo>
                <a:lnTo>
                  <a:pt x="6990627" y="5350742"/>
                </a:lnTo>
                <a:lnTo>
                  <a:pt x="0" y="5350742"/>
                </a:lnTo>
                <a:lnTo>
                  <a:pt x="0" y="0"/>
                </a:lnTo>
                <a:close/>
              </a:path>
            </a:pathLst>
          </a:custGeom>
          <a:blipFill>
            <a:blip r:embed="rId2"/>
            <a:stretch>
              <a:fillRect l="0" t="0" r="0" b="0"/>
            </a:stretch>
          </a:blipFill>
        </p:spPr>
      </p:sp>
      <p:sp>
        <p:nvSpPr>
          <p:cNvPr name="TextBox 7" id="7"/>
          <p:cNvSpPr txBox="true"/>
          <p:nvPr/>
        </p:nvSpPr>
        <p:spPr>
          <a:xfrm rot="0">
            <a:off x="457604" y="257252"/>
            <a:ext cx="3905135" cy="891385"/>
          </a:xfrm>
          <a:prstGeom prst="rect">
            <a:avLst/>
          </a:prstGeom>
        </p:spPr>
        <p:txBody>
          <a:bodyPr anchor="t" rtlCol="false" tIns="0" lIns="0" bIns="0" rIns="0">
            <a:spAutoFit/>
          </a:bodyPr>
          <a:lstStyle/>
          <a:p>
            <a:pPr algn="l" marL="0" indent="0" lvl="0">
              <a:lnSpc>
                <a:spcPts val="7116"/>
              </a:lnSpc>
              <a:spcBef>
                <a:spcPct val="0"/>
              </a:spcBef>
            </a:pPr>
            <a:r>
              <a:rPr lang="en-US" sz="5473" spc="-54">
                <a:solidFill>
                  <a:srgbClr val="000000"/>
                </a:solidFill>
                <a:latin typeface="Fira Sans Medium"/>
              </a:rPr>
              <a:t>Strain Plot</a:t>
            </a:r>
          </a:p>
        </p:txBody>
      </p:sp>
      <p:sp>
        <p:nvSpPr>
          <p:cNvPr name="TextBox 8" id="8"/>
          <p:cNvSpPr txBox="true"/>
          <p:nvPr/>
        </p:nvSpPr>
        <p:spPr>
          <a:xfrm rot="0">
            <a:off x="159507" y="2281224"/>
            <a:ext cx="4655156" cy="2784955"/>
          </a:xfrm>
          <a:prstGeom prst="rect">
            <a:avLst/>
          </a:prstGeom>
        </p:spPr>
        <p:txBody>
          <a:bodyPr anchor="t" rtlCol="false" tIns="0" lIns="0" bIns="0" rIns="0">
            <a:spAutoFit/>
          </a:bodyPr>
          <a:lstStyle/>
          <a:p>
            <a:pPr algn="l">
              <a:lnSpc>
                <a:spcPts val="3683"/>
              </a:lnSpc>
            </a:pPr>
            <a:r>
              <a:rPr lang="en-US" sz="2631">
                <a:solidFill>
                  <a:srgbClr val="FFFFFF"/>
                </a:solidFill>
                <a:latin typeface="Canva Sans"/>
              </a:rPr>
              <a:t>Peak values of strain: </a:t>
            </a:r>
          </a:p>
          <a:p>
            <a:pPr algn="ctr">
              <a:lnSpc>
                <a:spcPts val="3683"/>
              </a:lnSpc>
            </a:pPr>
          </a:p>
          <a:p>
            <a:pPr algn="l">
              <a:lnSpc>
                <a:spcPts val="3683"/>
              </a:lnSpc>
            </a:pPr>
            <a:r>
              <a:rPr lang="en-US" sz="2631">
                <a:solidFill>
                  <a:srgbClr val="FFFFFF"/>
                </a:solidFill>
                <a:latin typeface="Canva Sans"/>
              </a:rPr>
              <a:t>AL7075-T6: 0.10477</a:t>
            </a:r>
          </a:p>
          <a:p>
            <a:pPr algn="l">
              <a:lnSpc>
                <a:spcPts val="3683"/>
              </a:lnSpc>
            </a:pPr>
            <a:r>
              <a:rPr lang="en-US" sz="2631">
                <a:solidFill>
                  <a:srgbClr val="FFFFFF"/>
                </a:solidFill>
                <a:latin typeface="Canva Sans"/>
              </a:rPr>
              <a:t>Magnesium: 0.17683</a:t>
            </a:r>
          </a:p>
          <a:p>
            <a:pPr algn="l">
              <a:lnSpc>
                <a:spcPts val="3683"/>
              </a:lnSpc>
            </a:pPr>
            <a:r>
              <a:rPr lang="en-US" sz="2631">
                <a:solidFill>
                  <a:srgbClr val="FFFFFF"/>
                </a:solidFill>
                <a:latin typeface="Canva Sans"/>
              </a:rPr>
              <a:t>Structural Steel: 0.035969</a:t>
            </a:r>
          </a:p>
          <a:p>
            <a:pPr algn="l">
              <a:lnSpc>
                <a:spcPts val="3683"/>
              </a:lnSpc>
            </a:pPr>
            <a:r>
              <a:rPr lang="en-US" sz="2631" spc="-26">
                <a:solidFill>
                  <a:srgbClr val="FFFFFF"/>
                </a:solidFill>
                <a:latin typeface="Canva Sans"/>
              </a:rPr>
              <a:t>Ti-6Al-4V :  0.040141</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07099" y="5780113"/>
            <a:ext cx="3545217" cy="3070174"/>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776494" y="4440417"/>
            <a:ext cx="2474886" cy="21432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80663" y="5950234"/>
            <a:ext cx="2402412" cy="2080500"/>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8" id="8"/>
          <p:cNvSpPr/>
          <p:nvPr/>
        </p:nvSpPr>
        <p:spPr>
          <a:xfrm flipH="false" flipV="false" rot="0">
            <a:off x="5394087" y="731520"/>
            <a:ext cx="6990627" cy="5350742"/>
          </a:xfrm>
          <a:custGeom>
            <a:avLst/>
            <a:gdLst/>
            <a:ahLst/>
            <a:cxnLst/>
            <a:rect r="r" b="b" t="t" l="l"/>
            <a:pathLst>
              <a:path h="5350742" w="6990627">
                <a:moveTo>
                  <a:pt x="0" y="0"/>
                </a:moveTo>
                <a:lnTo>
                  <a:pt x="6990627" y="0"/>
                </a:lnTo>
                <a:lnTo>
                  <a:pt x="6990627" y="5350742"/>
                </a:lnTo>
                <a:lnTo>
                  <a:pt x="0" y="5350742"/>
                </a:lnTo>
                <a:lnTo>
                  <a:pt x="0" y="0"/>
                </a:lnTo>
                <a:close/>
              </a:path>
            </a:pathLst>
          </a:custGeom>
          <a:blipFill>
            <a:blip r:embed="rId2"/>
            <a:stretch>
              <a:fillRect l="0" t="0" r="0" b="0"/>
            </a:stretch>
          </a:blipFill>
        </p:spPr>
      </p:sp>
      <p:sp>
        <p:nvSpPr>
          <p:cNvPr name="TextBox 9" id="9"/>
          <p:cNvSpPr txBox="true"/>
          <p:nvPr/>
        </p:nvSpPr>
        <p:spPr>
          <a:xfrm rot="0">
            <a:off x="734956" y="453140"/>
            <a:ext cx="3920174" cy="914400"/>
          </a:xfrm>
          <a:prstGeom prst="rect">
            <a:avLst/>
          </a:prstGeom>
        </p:spPr>
        <p:txBody>
          <a:bodyPr anchor="t" rtlCol="false" tIns="0" lIns="0" bIns="0" rIns="0">
            <a:spAutoFit/>
          </a:bodyPr>
          <a:lstStyle/>
          <a:p>
            <a:pPr algn="l">
              <a:lnSpc>
                <a:spcPts val="7253"/>
              </a:lnSpc>
              <a:spcBef>
                <a:spcPct val="0"/>
              </a:spcBef>
            </a:pPr>
            <a:r>
              <a:rPr lang="en-US" sz="6044" spc="-60">
                <a:solidFill>
                  <a:srgbClr val="000000"/>
                </a:solidFill>
                <a:latin typeface="Fira Sans"/>
              </a:rPr>
              <a:t>Stress Plot</a:t>
            </a:r>
          </a:p>
        </p:txBody>
      </p:sp>
      <p:sp>
        <p:nvSpPr>
          <p:cNvPr name="TextBox 10" id="10"/>
          <p:cNvSpPr txBox="true"/>
          <p:nvPr/>
        </p:nvSpPr>
        <p:spPr>
          <a:xfrm rot="0">
            <a:off x="158857" y="1894396"/>
            <a:ext cx="4493459" cy="2867179"/>
          </a:xfrm>
          <a:prstGeom prst="rect">
            <a:avLst/>
          </a:prstGeom>
        </p:spPr>
        <p:txBody>
          <a:bodyPr anchor="t" rtlCol="false" tIns="0" lIns="0" bIns="0" rIns="0">
            <a:spAutoFit/>
          </a:bodyPr>
          <a:lstStyle/>
          <a:p>
            <a:pPr algn="l">
              <a:lnSpc>
                <a:spcPts val="3814"/>
              </a:lnSpc>
            </a:pPr>
            <a:r>
              <a:rPr lang="en-US" sz="2559">
                <a:solidFill>
                  <a:srgbClr val="000000"/>
                </a:solidFill>
                <a:latin typeface="Canva Sans"/>
              </a:rPr>
              <a:t>Peak values of strain: </a:t>
            </a:r>
          </a:p>
          <a:p>
            <a:pPr algn="l">
              <a:lnSpc>
                <a:spcPts val="3814"/>
              </a:lnSpc>
            </a:pPr>
          </a:p>
          <a:p>
            <a:pPr algn="l">
              <a:lnSpc>
                <a:spcPts val="3814"/>
              </a:lnSpc>
            </a:pPr>
            <a:r>
              <a:rPr lang="en-US" sz="2559">
                <a:solidFill>
                  <a:srgbClr val="000000"/>
                </a:solidFill>
                <a:latin typeface="Canva Sans"/>
              </a:rPr>
              <a:t>AL7075-T6: 7.3332e9 Pa</a:t>
            </a:r>
          </a:p>
          <a:p>
            <a:pPr algn="l">
              <a:lnSpc>
                <a:spcPts val="3814"/>
              </a:lnSpc>
            </a:pPr>
            <a:r>
              <a:rPr lang="en-US" sz="2559">
                <a:solidFill>
                  <a:srgbClr val="000000"/>
                </a:solidFill>
                <a:latin typeface="Canva Sans"/>
              </a:rPr>
              <a:t>Magnesium: 7.4261e9 Pa</a:t>
            </a:r>
          </a:p>
          <a:p>
            <a:pPr algn="l">
              <a:lnSpc>
                <a:spcPts val="3814"/>
              </a:lnSpc>
            </a:pPr>
            <a:r>
              <a:rPr lang="en-US" sz="2559">
                <a:solidFill>
                  <a:srgbClr val="000000"/>
                </a:solidFill>
                <a:latin typeface="Canva Sans"/>
              </a:rPr>
              <a:t>Structural Steel: 7.1931e9 Pa</a:t>
            </a:r>
          </a:p>
          <a:p>
            <a:pPr algn="l">
              <a:lnSpc>
                <a:spcPts val="3814"/>
              </a:lnSpc>
            </a:pPr>
            <a:r>
              <a:rPr lang="en-US" sz="2559">
                <a:solidFill>
                  <a:srgbClr val="000000"/>
                </a:solidFill>
                <a:latin typeface="Canva Sans"/>
              </a:rPr>
              <a:t>Ti-6Al-4V :  4.2923e9 Pa</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313263">
            <a:off x="11434910" y="2099801"/>
            <a:ext cx="2908921" cy="251913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196956">
            <a:off x="8278326" y="532334"/>
            <a:ext cx="1764544" cy="152810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501939" y="919582"/>
            <a:ext cx="7720969" cy="991787"/>
          </a:xfrm>
          <a:prstGeom prst="rect">
            <a:avLst/>
          </a:prstGeom>
        </p:spPr>
        <p:txBody>
          <a:bodyPr anchor="t" rtlCol="false" tIns="0" lIns="0" bIns="0" rIns="0">
            <a:spAutoFit/>
          </a:bodyPr>
          <a:lstStyle/>
          <a:p>
            <a:pPr algn="ctr">
              <a:lnSpc>
                <a:spcPts val="8189"/>
              </a:lnSpc>
            </a:pPr>
            <a:r>
              <a:rPr lang="en-US" sz="5849">
                <a:solidFill>
                  <a:srgbClr val="000000"/>
                </a:solidFill>
                <a:latin typeface="Canva Sans Bold"/>
              </a:rPr>
              <a:t>What is Hydrogen ?</a:t>
            </a:r>
          </a:p>
        </p:txBody>
      </p:sp>
      <p:sp>
        <p:nvSpPr>
          <p:cNvPr name="TextBox 7" id="7"/>
          <p:cNvSpPr txBox="true"/>
          <p:nvPr/>
        </p:nvSpPr>
        <p:spPr>
          <a:xfrm rot="0">
            <a:off x="501939" y="2453099"/>
            <a:ext cx="11608641" cy="3876978"/>
          </a:xfrm>
          <a:prstGeom prst="rect">
            <a:avLst/>
          </a:prstGeom>
        </p:spPr>
        <p:txBody>
          <a:bodyPr anchor="t" rtlCol="false" tIns="0" lIns="0" bIns="0" rIns="0">
            <a:spAutoFit/>
          </a:bodyPr>
          <a:lstStyle/>
          <a:p>
            <a:pPr algn="ctr">
              <a:lnSpc>
                <a:spcPts val="3448"/>
              </a:lnSpc>
            </a:pPr>
            <a:r>
              <a:rPr lang="en-US" sz="2463">
                <a:solidFill>
                  <a:srgbClr val="000000"/>
                </a:solidFill>
                <a:latin typeface="Canva Sans"/>
              </a:rPr>
              <a:t>Hydrogen, is the lightest and most abundant element in the universe, exhibits unique properties when in its liquid state. Liquid hydrogen is produced through cryogenic liquefaction. Liquid hydrogen is a key component in rocket propulsion due to its high energy content and efficiency. It has been used in various space missions, powering rockets and serving as a crucial element in the exploration of outer space. While hydrogen itself is not toxic, it is highly flammable, demanding strict safety protocols in storage and transportation.</a:t>
            </a:r>
          </a:p>
          <a:p>
            <a:pPr algn="ctr">
              <a:lnSpc>
                <a:spcPts val="3448"/>
              </a:lnSpc>
            </a:pPr>
          </a:p>
        </p:txBody>
      </p:sp>
      <p:grpSp>
        <p:nvGrpSpPr>
          <p:cNvPr name="Group 8" id="8"/>
          <p:cNvGrpSpPr/>
          <p:nvPr/>
        </p:nvGrpSpPr>
        <p:grpSpPr>
          <a:xfrm rot="0">
            <a:off x="3175" y="5570000"/>
            <a:ext cx="2987744" cy="2587400"/>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0" id="10"/>
          <p:cNvGrpSpPr/>
          <p:nvPr/>
        </p:nvGrpSpPr>
        <p:grpSpPr>
          <a:xfrm rot="0">
            <a:off x="-556827" y="-809435"/>
            <a:ext cx="2117531" cy="183379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2" id="12"/>
          <p:cNvGrpSpPr/>
          <p:nvPr/>
        </p:nvGrpSpPr>
        <p:grpSpPr>
          <a:xfrm rot="2409133">
            <a:off x="9927868" y="-269343"/>
            <a:ext cx="2987744" cy="2587400"/>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9664295" y="-367947"/>
            <a:ext cx="4416168" cy="382442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8543615" y="218206"/>
            <a:ext cx="2241361" cy="1941029"/>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5888586" y="1232938"/>
            <a:ext cx="6990627" cy="5350742"/>
          </a:xfrm>
          <a:custGeom>
            <a:avLst/>
            <a:gdLst/>
            <a:ahLst/>
            <a:cxnLst/>
            <a:rect r="r" b="b" t="t" l="l"/>
            <a:pathLst>
              <a:path h="5350742" w="6990627">
                <a:moveTo>
                  <a:pt x="0" y="0"/>
                </a:moveTo>
                <a:lnTo>
                  <a:pt x="6990627" y="0"/>
                </a:lnTo>
                <a:lnTo>
                  <a:pt x="6990627" y="5350742"/>
                </a:lnTo>
                <a:lnTo>
                  <a:pt x="0" y="5350742"/>
                </a:lnTo>
                <a:lnTo>
                  <a:pt x="0" y="0"/>
                </a:lnTo>
                <a:close/>
              </a:path>
            </a:pathLst>
          </a:custGeom>
          <a:blipFill>
            <a:blip r:embed="rId2"/>
            <a:stretch>
              <a:fillRect l="0" t="0" r="0" b="0"/>
            </a:stretch>
          </a:blipFill>
        </p:spPr>
      </p:sp>
      <p:sp>
        <p:nvSpPr>
          <p:cNvPr name="TextBox 7" id="7"/>
          <p:cNvSpPr txBox="true"/>
          <p:nvPr/>
        </p:nvSpPr>
        <p:spPr>
          <a:xfrm rot="0">
            <a:off x="457604" y="257252"/>
            <a:ext cx="4422371" cy="888484"/>
          </a:xfrm>
          <a:prstGeom prst="rect">
            <a:avLst/>
          </a:prstGeom>
        </p:spPr>
        <p:txBody>
          <a:bodyPr anchor="t" rtlCol="false" tIns="0" lIns="0" bIns="0" rIns="0">
            <a:spAutoFit/>
          </a:bodyPr>
          <a:lstStyle/>
          <a:p>
            <a:pPr algn="l" marL="0" indent="0" lvl="0">
              <a:lnSpc>
                <a:spcPts val="7116"/>
              </a:lnSpc>
              <a:spcBef>
                <a:spcPct val="0"/>
              </a:spcBef>
            </a:pPr>
            <a:r>
              <a:rPr lang="en-US" sz="5473" spc="-54">
                <a:solidFill>
                  <a:srgbClr val="F4F4F4"/>
                </a:solidFill>
                <a:latin typeface="Fira Sans Medium"/>
              </a:rPr>
              <a:t>Strain Energy</a:t>
            </a:r>
          </a:p>
        </p:txBody>
      </p:sp>
      <p:sp>
        <p:nvSpPr>
          <p:cNvPr name="TextBox 8" id="8"/>
          <p:cNvSpPr txBox="true"/>
          <p:nvPr/>
        </p:nvSpPr>
        <p:spPr>
          <a:xfrm rot="0">
            <a:off x="428582" y="1817068"/>
            <a:ext cx="3927768" cy="2867179"/>
          </a:xfrm>
          <a:prstGeom prst="rect">
            <a:avLst/>
          </a:prstGeom>
        </p:spPr>
        <p:txBody>
          <a:bodyPr anchor="t" rtlCol="false" tIns="0" lIns="0" bIns="0" rIns="0">
            <a:spAutoFit/>
          </a:bodyPr>
          <a:lstStyle/>
          <a:p>
            <a:pPr algn="l">
              <a:lnSpc>
                <a:spcPts val="3814"/>
              </a:lnSpc>
            </a:pPr>
            <a:r>
              <a:rPr lang="en-US" sz="2559">
                <a:solidFill>
                  <a:srgbClr val="F4F4F4"/>
                </a:solidFill>
                <a:latin typeface="Canva Sans"/>
              </a:rPr>
              <a:t>Peak values of strain: </a:t>
            </a:r>
          </a:p>
          <a:p>
            <a:pPr algn="l">
              <a:lnSpc>
                <a:spcPts val="3814"/>
              </a:lnSpc>
            </a:pPr>
          </a:p>
          <a:p>
            <a:pPr algn="l">
              <a:lnSpc>
                <a:spcPts val="3814"/>
              </a:lnSpc>
            </a:pPr>
            <a:r>
              <a:rPr lang="en-US" sz="2559">
                <a:solidFill>
                  <a:srgbClr val="F4F4F4"/>
                </a:solidFill>
                <a:latin typeface="Canva Sans"/>
              </a:rPr>
              <a:t>AL7075-T6: 22333 J</a:t>
            </a:r>
          </a:p>
          <a:p>
            <a:pPr algn="l">
              <a:lnSpc>
                <a:spcPts val="3814"/>
              </a:lnSpc>
            </a:pPr>
            <a:r>
              <a:rPr lang="en-US" sz="2559">
                <a:solidFill>
                  <a:srgbClr val="F4F4F4"/>
                </a:solidFill>
                <a:latin typeface="Canva Sans"/>
              </a:rPr>
              <a:t>Magnesium: 36782 J</a:t>
            </a:r>
          </a:p>
          <a:p>
            <a:pPr algn="l">
              <a:lnSpc>
                <a:spcPts val="3814"/>
              </a:lnSpc>
            </a:pPr>
            <a:r>
              <a:rPr lang="en-US" sz="2559">
                <a:solidFill>
                  <a:srgbClr val="F4F4F4"/>
                </a:solidFill>
                <a:latin typeface="Canva Sans"/>
              </a:rPr>
              <a:t>Structural Steel: 7934.5 J</a:t>
            </a:r>
          </a:p>
          <a:p>
            <a:pPr algn="l">
              <a:lnSpc>
                <a:spcPts val="3814"/>
              </a:lnSpc>
            </a:pPr>
            <a:r>
              <a:rPr lang="en-US" sz="2559">
                <a:solidFill>
                  <a:srgbClr val="F4F4F4"/>
                </a:solidFill>
                <a:latin typeface="Canva Sans"/>
              </a:rPr>
              <a:t>Ti-6Al-4V :  5.6862e5 J</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452803" y="-203462"/>
            <a:ext cx="9266539" cy="802486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4829327" y="-203462"/>
            <a:ext cx="3752496" cy="3249680"/>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6" id="6"/>
          <p:cNvSpPr/>
          <p:nvPr/>
        </p:nvSpPr>
        <p:spPr>
          <a:xfrm flipH="false" flipV="false" rot="0">
            <a:off x="6329269" y="1672087"/>
            <a:ext cx="6416889" cy="4911593"/>
          </a:xfrm>
          <a:custGeom>
            <a:avLst/>
            <a:gdLst/>
            <a:ahLst/>
            <a:cxnLst/>
            <a:rect r="r" b="b" t="t" l="l"/>
            <a:pathLst>
              <a:path h="4911593" w="6416889">
                <a:moveTo>
                  <a:pt x="0" y="0"/>
                </a:moveTo>
                <a:lnTo>
                  <a:pt x="6416888" y="0"/>
                </a:lnTo>
                <a:lnTo>
                  <a:pt x="6416888" y="4911593"/>
                </a:lnTo>
                <a:lnTo>
                  <a:pt x="0" y="4911593"/>
                </a:lnTo>
                <a:lnTo>
                  <a:pt x="0" y="0"/>
                </a:lnTo>
                <a:close/>
              </a:path>
            </a:pathLst>
          </a:custGeom>
          <a:blipFill>
            <a:blip r:embed="rId2"/>
            <a:stretch>
              <a:fillRect l="0" t="0" r="0" b="0"/>
            </a:stretch>
          </a:blipFill>
        </p:spPr>
      </p:sp>
      <p:sp>
        <p:nvSpPr>
          <p:cNvPr name="TextBox 7" id="7"/>
          <p:cNvSpPr txBox="true"/>
          <p:nvPr/>
        </p:nvSpPr>
        <p:spPr>
          <a:xfrm rot="0">
            <a:off x="734956" y="453140"/>
            <a:ext cx="5102429" cy="914400"/>
          </a:xfrm>
          <a:prstGeom prst="rect">
            <a:avLst/>
          </a:prstGeom>
        </p:spPr>
        <p:txBody>
          <a:bodyPr anchor="t" rtlCol="false" tIns="0" lIns="0" bIns="0" rIns="0">
            <a:spAutoFit/>
          </a:bodyPr>
          <a:lstStyle/>
          <a:p>
            <a:pPr algn="l">
              <a:lnSpc>
                <a:spcPts val="7253"/>
              </a:lnSpc>
              <a:spcBef>
                <a:spcPct val="0"/>
              </a:spcBef>
            </a:pPr>
            <a:r>
              <a:rPr lang="en-US" sz="6044" spc="-60">
                <a:solidFill>
                  <a:srgbClr val="F4F4F4"/>
                </a:solidFill>
                <a:latin typeface="Fira Sans"/>
              </a:rPr>
              <a:t>Deformation</a:t>
            </a:r>
          </a:p>
        </p:txBody>
      </p:sp>
      <p:sp>
        <p:nvSpPr>
          <p:cNvPr name="TextBox 8" id="8"/>
          <p:cNvSpPr txBox="true"/>
          <p:nvPr/>
        </p:nvSpPr>
        <p:spPr>
          <a:xfrm rot="0">
            <a:off x="462098" y="2064517"/>
            <a:ext cx="4284782" cy="2867179"/>
          </a:xfrm>
          <a:prstGeom prst="rect">
            <a:avLst/>
          </a:prstGeom>
        </p:spPr>
        <p:txBody>
          <a:bodyPr anchor="t" rtlCol="false" tIns="0" lIns="0" bIns="0" rIns="0">
            <a:spAutoFit/>
          </a:bodyPr>
          <a:lstStyle/>
          <a:p>
            <a:pPr algn="l">
              <a:lnSpc>
                <a:spcPts val="3814"/>
              </a:lnSpc>
            </a:pPr>
            <a:r>
              <a:rPr lang="en-US" sz="2559">
                <a:solidFill>
                  <a:srgbClr val="F4F4F4"/>
                </a:solidFill>
                <a:latin typeface="Canva Sans"/>
              </a:rPr>
              <a:t>Peak values of strain: </a:t>
            </a:r>
          </a:p>
          <a:p>
            <a:pPr algn="l">
              <a:lnSpc>
                <a:spcPts val="3814"/>
              </a:lnSpc>
            </a:pPr>
          </a:p>
          <a:p>
            <a:pPr algn="l">
              <a:lnSpc>
                <a:spcPts val="3814"/>
              </a:lnSpc>
            </a:pPr>
            <a:r>
              <a:rPr lang="en-US" sz="2559">
                <a:solidFill>
                  <a:srgbClr val="F4F4F4"/>
                </a:solidFill>
                <a:latin typeface="Canva Sans"/>
              </a:rPr>
              <a:t>AL7075-T6: 0.65446 m</a:t>
            </a:r>
          </a:p>
          <a:p>
            <a:pPr algn="l">
              <a:lnSpc>
                <a:spcPts val="3814"/>
              </a:lnSpc>
            </a:pPr>
            <a:r>
              <a:rPr lang="en-US" sz="2559">
                <a:solidFill>
                  <a:srgbClr val="F4F4F4"/>
                </a:solidFill>
                <a:latin typeface="Canva Sans"/>
              </a:rPr>
              <a:t>Magnesium: 1.0749 m</a:t>
            </a:r>
          </a:p>
          <a:p>
            <a:pPr algn="l">
              <a:lnSpc>
                <a:spcPts val="3814"/>
              </a:lnSpc>
            </a:pPr>
            <a:r>
              <a:rPr lang="en-US" sz="2559">
                <a:solidFill>
                  <a:srgbClr val="F4F4F4"/>
                </a:solidFill>
                <a:latin typeface="Canva Sans"/>
              </a:rPr>
              <a:t>Structural Steel: 0.23365 m</a:t>
            </a:r>
          </a:p>
          <a:p>
            <a:pPr algn="l">
              <a:lnSpc>
                <a:spcPts val="3814"/>
              </a:lnSpc>
            </a:pPr>
            <a:r>
              <a:rPr lang="en-US" sz="2559">
                <a:solidFill>
                  <a:srgbClr val="F4F4F4"/>
                </a:solidFill>
                <a:latin typeface="Canva Sans"/>
              </a:rPr>
              <a:t>Ti-6Al-4V :  11.537 m</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734695" y="731520"/>
            <a:ext cx="10500523" cy="1760089"/>
            <a:chOff x="0" y="0"/>
            <a:chExt cx="14000698" cy="2346786"/>
          </a:xfrm>
        </p:grpSpPr>
        <p:sp>
          <p:nvSpPr>
            <p:cNvPr name="TextBox 3" id="3"/>
            <p:cNvSpPr txBox="true"/>
            <p:nvPr/>
          </p:nvSpPr>
          <p:spPr>
            <a:xfrm rot="0">
              <a:off x="0" y="1822487"/>
              <a:ext cx="14000698" cy="524298"/>
            </a:xfrm>
            <a:prstGeom prst="rect">
              <a:avLst/>
            </a:prstGeom>
          </p:spPr>
          <p:txBody>
            <a:bodyPr anchor="t" rtlCol="false" tIns="0" lIns="0" bIns="0" rIns="0">
              <a:spAutoFit/>
            </a:bodyPr>
            <a:lstStyle/>
            <a:p>
              <a:pPr algn="l">
                <a:lnSpc>
                  <a:spcPts val="3072"/>
                </a:lnSpc>
                <a:spcBef>
                  <a:spcPct val="0"/>
                </a:spcBef>
              </a:pPr>
              <a:r>
                <a:rPr lang="en-US" sz="2560">
                  <a:solidFill>
                    <a:srgbClr val="F4F4F4"/>
                  </a:solidFill>
                  <a:latin typeface="Fira Sans Medium"/>
                </a:rPr>
                <a:t>Team Protium</a:t>
              </a:r>
            </a:p>
          </p:txBody>
        </p:sp>
        <p:sp>
          <p:nvSpPr>
            <p:cNvPr name="TextBox 4" id="4"/>
            <p:cNvSpPr txBox="true"/>
            <p:nvPr/>
          </p:nvSpPr>
          <p:spPr>
            <a:xfrm rot="0">
              <a:off x="0" y="0"/>
              <a:ext cx="14000698" cy="1499164"/>
            </a:xfrm>
            <a:prstGeom prst="rect">
              <a:avLst/>
            </a:prstGeom>
          </p:spPr>
          <p:txBody>
            <a:bodyPr anchor="t" rtlCol="false" tIns="0" lIns="0" bIns="0" rIns="0">
              <a:spAutoFit/>
            </a:bodyPr>
            <a:lstStyle/>
            <a:p>
              <a:pPr algn="l">
                <a:lnSpc>
                  <a:spcPts val="8874"/>
                </a:lnSpc>
              </a:pPr>
              <a:r>
                <a:rPr lang="en-US" sz="7395">
                  <a:solidFill>
                    <a:srgbClr val="A4E473"/>
                  </a:solidFill>
                  <a:latin typeface="Fira Sans"/>
                </a:rPr>
                <a:t>Thank You</a:t>
              </a:r>
            </a:p>
          </p:txBody>
        </p:sp>
      </p:grpSp>
      <p:grpSp>
        <p:nvGrpSpPr>
          <p:cNvPr name="Group 5" id="5"/>
          <p:cNvGrpSpPr/>
          <p:nvPr/>
        </p:nvGrpSpPr>
        <p:grpSpPr>
          <a:xfrm rot="0">
            <a:off x="-2530580" y="4322129"/>
            <a:ext cx="4539324" cy="3931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191915" y="4980972"/>
            <a:ext cx="2157888" cy="1868741"/>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2885658" y="6369245"/>
            <a:ext cx="1522929" cy="131886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794331" y="-63990"/>
            <a:ext cx="7209326" cy="6243311"/>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784991" y="4147730"/>
            <a:ext cx="4243186" cy="3674619"/>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4952629" y="363812"/>
            <a:ext cx="7958946" cy="4394260"/>
          </a:xfrm>
          <a:prstGeom prst="rect">
            <a:avLst/>
          </a:prstGeom>
        </p:spPr>
        <p:txBody>
          <a:bodyPr anchor="t" rtlCol="false" tIns="0" lIns="0" bIns="0" rIns="0">
            <a:spAutoFit/>
          </a:bodyPr>
          <a:lstStyle/>
          <a:p>
            <a:pPr algn="l" marL="539325" indent="-269662" lvl="1">
              <a:lnSpc>
                <a:spcPts val="3497"/>
              </a:lnSpc>
              <a:buFont typeface="Arial"/>
              <a:buChar char="•"/>
            </a:pPr>
            <a:r>
              <a:rPr lang="en-US" sz="2498">
                <a:solidFill>
                  <a:srgbClr val="000000"/>
                </a:solidFill>
                <a:latin typeface="Canva Sans"/>
              </a:rPr>
              <a:t>Liquid hydrogen is the cryogenic state of the chemical element hydrogen (H2). </a:t>
            </a:r>
          </a:p>
          <a:p>
            <a:pPr algn="l" marL="539325" indent="-269662" lvl="1">
              <a:lnSpc>
                <a:spcPts val="3497"/>
              </a:lnSpc>
              <a:buFont typeface="Arial"/>
              <a:buChar char="•"/>
            </a:pPr>
            <a:r>
              <a:rPr lang="en-US" sz="2498">
                <a:solidFill>
                  <a:srgbClr val="000000"/>
                </a:solidFill>
                <a:latin typeface="Canva Sans"/>
              </a:rPr>
              <a:t>At standard atmospheric pressure, hydrogen exists as a gas. </a:t>
            </a:r>
          </a:p>
          <a:p>
            <a:pPr algn="l" marL="539325" indent="-269662" lvl="1">
              <a:lnSpc>
                <a:spcPts val="3497"/>
              </a:lnSpc>
              <a:buFont typeface="Arial"/>
              <a:buChar char="•"/>
            </a:pPr>
            <a:r>
              <a:rPr lang="en-US" sz="2498">
                <a:solidFill>
                  <a:srgbClr val="000000"/>
                </a:solidFill>
                <a:latin typeface="Canva Sans"/>
              </a:rPr>
              <a:t>Still, when cooled to very low temperatures, it undergoes a phase transition and becomes a colorless, odorless, and highly flammable liquid. </a:t>
            </a:r>
          </a:p>
          <a:p>
            <a:pPr algn="l" marL="539325" indent="-269662" lvl="1">
              <a:lnSpc>
                <a:spcPts val="3497"/>
              </a:lnSpc>
              <a:buFont typeface="Arial"/>
              <a:buChar char="•"/>
            </a:pPr>
            <a:r>
              <a:rPr lang="en-US" sz="2498">
                <a:solidFill>
                  <a:srgbClr val="000000"/>
                </a:solidFill>
                <a:latin typeface="Canva Sans"/>
              </a:rPr>
              <a:t>The change from gaseous to liquid hydrogen occurs at its boiling point, approximately -252.87 degrees Celsius.</a:t>
            </a:r>
          </a:p>
        </p:txBody>
      </p:sp>
      <p:sp>
        <p:nvSpPr>
          <p:cNvPr name="Freeform 7" id="7"/>
          <p:cNvSpPr/>
          <p:nvPr/>
        </p:nvSpPr>
        <p:spPr>
          <a:xfrm flipH="false" flipV="false" rot="0">
            <a:off x="5934079" y="5398242"/>
            <a:ext cx="571496" cy="204310"/>
          </a:xfrm>
          <a:custGeom>
            <a:avLst/>
            <a:gdLst/>
            <a:ahLst/>
            <a:cxnLst/>
            <a:rect r="r" b="b" t="t" l="l"/>
            <a:pathLst>
              <a:path h="204310" w="571496">
                <a:moveTo>
                  <a:pt x="0" y="0"/>
                </a:moveTo>
                <a:lnTo>
                  <a:pt x="571496" y="0"/>
                </a:lnTo>
                <a:lnTo>
                  <a:pt x="571496" y="204310"/>
                </a:lnTo>
                <a:lnTo>
                  <a:pt x="0" y="204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734695" y="2444983"/>
            <a:ext cx="3707598" cy="1828800"/>
          </a:xfrm>
          <a:prstGeom prst="rect">
            <a:avLst/>
          </a:prstGeom>
        </p:spPr>
        <p:txBody>
          <a:bodyPr anchor="t" rtlCol="false" tIns="0" lIns="0" bIns="0" rIns="0">
            <a:spAutoFit/>
          </a:bodyPr>
          <a:lstStyle/>
          <a:p>
            <a:pPr algn="l" marL="0" indent="0" lvl="0">
              <a:lnSpc>
                <a:spcPts val="7253"/>
              </a:lnSpc>
              <a:spcBef>
                <a:spcPct val="0"/>
              </a:spcBef>
            </a:pPr>
            <a:r>
              <a:rPr lang="en-US" sz="6044">
                <a:solidFill>
                  <a:srgbClr val="F4F4F4"/>
                </a:solidFill>
                <a:latin typeface="Fira Sans Bold"/>
              </a:rPr>
              <a:t>Liquid Hydrogen</a:t>
            </a:r>
          </a:p>
        </p:txBody>
      </p:sp>
      <p:sp>
        <p:nvSpPr>
          <p:cNvPr name="TextBox 9" id="9"/>
          <p:cNvSpPr txBox="true"/>
          <p:nvPr/>
        </p:nvSpPr>
        <p:spPr>
          <a:xfrm rot="0">
            <a:off x="6505575" y="5471822"/>
            <a:ext cx="6176122" cy="1377223"/>
          </a:xfrm>
          <a:prstGeom prst="rect">
            <a:avLst/>
          </a:prstGeom>
        </p:spPr>
        <p:txBody>
          <a:bodyPr anchor="t" rtlCol="false" tIns="0" lIns="0" bIns="0" rIns="0">
            <a:spAutoFit/>
          </a:bodyPr>
          <a:lstStyle/>
          <a:p>
            <a:pPr algn="l">
              <a:lnSpc>
                <a:spcPts val="2190"/>
              </a:lnSpc>
            </a:pPr>
            <a:r>
              <a:rPr lang="en-US" sz="1564">
                <a:solidFill>
                  <a:srgbClr val="000000"/>
                </a:solidFill>
                <a:latin typeface="Canva Sans"/>
              </a:rPr>
              <a:t>It's important to note that the handling and storage of liquid hydrogen require specialized equipment and safety precautions due to its extremely cold temperature and flammability. Proper safety measures are crucial when working with this cryogenic substance.</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824112">
            <a:off x="11880292" y="2740704"/>
            <a:ext cx="2117531" cy="183379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717017" y="-96201"/>
            <a:ext cx="2987744" cy="2587400"/>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9421087" y="-679931"/>
            <a:ext cx="1764544" cy="1528103"/>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353073" y="6021500"/>
            <a:ext cx="2987744" cy="2587400"/>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0" id="10"/>
          <p:cNvGrpSpPr/>
          <p:nvPr/>
        </p:nvGrpSpPr>
        <p:grpSpPr>
          <a:xfrm rot="0">
            <a:off x="-1108514" y="-679931"/>
            <a:ext cx="2117531" cy="183379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12" id="12"/>
          <p:cNvSpPr txBox="true"/>
          <p:nvPr/>
        </p:nvSpPr>
        <p:spPr>
          <a:xfrm rot="0">
            <a:off x="734695" y="383300"/>
            <a:ext cx="5985164" cy="629765"/>
          </a:xfrm>
          <a:prstGeom prst="rect">
            <a:avLst/>
          </a:prstGeom>
        </p:spPr>
        <p:txBody>
          <a:bodyPr anchor="t" rtlCol="false" tIns="0" lIns="0" bIns="0" rIns="0">
            <a:spAutoFit/>
          </a:bodyPr>
          <a:lstStyle/>
          <a:p>
            <a:pPr algn="ctr">
              <a:lnSpc>
                <a:spcPts val="5176"/>
              </a:lnSpc>
            </a:pPr>
            <a:r>
              <a:rPr lang="en-US" sz="3697">
                <a:solidFill>
                  <a:srgbClr val="000000"/>
                </a:solidFill>
                <a:latin typeface="Canva Sans Bold"/>
              </a:rPr>
              <a:t>Liquid Hydrogen Storage</a:t>
            </a:r>
          </a:p>
        </p:txBody>
      </p:sp>
      <p:sp>
        <p:nvSpPr>
          <p:cNvPr name="TextBox 13" id="13"/>
          <p:cNvSpPr txBox="true"/>
          <p:nvPr/>
        </p:nvSpPr>
        <p:spPr>
          <a:xfrm rot="0">
            <a:off x="501939" y="1375600"/>
            <a:ext cx="8919148" cy="2585710"/>
          </a:xfrm>
          <a:prstGeom prst="rect">
            <a:avLst/>
          </a:prstGeom>
        </p:spPr>
        <p:txBody>
          <a:bodyPr anchor="t" rtlCol="false" tIns="0" lIns="0" bIns="0" rIns="0">
            <a:spAutoFit/>
          </a:bodyPr>
          <a:lstStyle/>
          <a:p>
            <a:pPr algn="just">
              <a:lnSpc>
                <a:spcPts val="3465"/>
              </a:lnSpc>
            </a:pPr>
            <a:r>
              <a:rPr lang="en-US" sz="2475">
                <a:solidFill>
                  <a:srgbClr val="000000"/>
                </a:solidFill>
                <a:latin typeface="Canva Sans"/>
              </a:rPr>
              <a:t>The cryogenic hydrogen is to be </a:t>
            </a:r>
            <a:r>
              <a:rPr lang="en-US" sz="2475">
                <a:solidFill>
                  <a:srgbClr val="000000"/>
                </a:solidFill>
                <a:latin typeface="Canva Sans"/>
              </a:rPr>
              <a:t>stored in specially insulated vessels at (-) 252.880C.The energy required to liquefy hydrogen (gas at 300oK and 1 bar pressure) is about 47 MJ / kg of hydrogen.</a:t>
            </a:r>
          </a:p>
          <a:p>
            <a:pPr algn="l">
              <a:lnSpc>
                <a:spcPts val="3465"/>
              </a:lnSpc>
            </a:pPr>
          </a:p>
          <a:p>
            <a:pPr algn="ctr">
              <a:lnSpc>
                <a:spcPts val="3465"/>
              </a:lnSpc>
            </a:pPr>
          </a:p>
        </p:txBody>
      </p:sp>
      <p:sp>
        <p:nvSpPr>
          <p:cNvPr name="TextBox 14" id="14"/>
          <p:cNvSpPr txBox="true"/>
          <p:nvPr/>
        </p:nvSpPr>
        <p:spPr>
          <a:xfrm rot="0">
            <a:off x="7553741" y="3915014"/>
            <a:ext cx="4326551" cy="629765"/>
          </a:xfrm>
          <a:prstGeom prst="rect">
            <a:avLst/>
          </a:prstGeom>
        </p:spPr>
        <p:txBody>
          <a:bodyPr anchor="t" rtlCol="false" tIns="0" lIns="0" bIns="0" rIns="0">
            <a:spAutoFit/>
          </a:bodyPr>
          <a:lstStyle/>
          <a:p>
            <a:pPr algn="ctr">
              <a:lnSpc>
                <a:spcPts val="5176"/>
              </a:lnSpc>
            </a:pPr>
            <a:r>
              <a:rPr lang="en-US" sz="3697">
                <a:solidFill>
                  <a:srgbClr val="000000"/>
                </a:solidFill>
                <a:latin typeface="Canva Sans Bold"/>
              </a:rPr>
              <a:t> Cryogenic Storage</a:t>
            </a:r>
          </a:p>
        </p:txBody>
      </p:sp>
      <p:sp>
        <p:nvSpPr>
          <p:cNvPr name="TextBox 15" id="15"/>
          <p:cNvSpPr txBox="true"/>
          <p:nvPr/>
        </p:nvSpPr>
        <p:spPr>
          <a:xfrm rot="0">
            <a:off x="1249762" y="4750482"/>
            <a:ext cx="10940193" cy="2110288"/>
          </a:xfrm>
          <a:prstGeom prst="rect">
            <a:avLst/>
          </a:prstGeom>
        </p:spPr>
        <p:txBody>
          <a:bodyPr anchor="t" rtlCol="false" tIns="0" lIns="0" bIns="0" rIns="0">
            <a:spAutoFit/>
          </a:bodyPr>
          <a:lstStyle/>
          <a:p>
            <a:pPr algn="just">
              <a:lnSpc>
                <a:spcPts val="3384"/>
              </a:lnSpc>
            </a:pPr>
            <a:r>
              <a:rPr lang="en-US" sz="2417">
                <a:solidFill>
                  <a:srgbClr val="000000"/>
                </a:solidFill>
                <a:latin typeface="Canva Sans"/>
              </a:rPr>
              <a:t>Liquid hydrogen is stored in cryogenic tanks at 21.2 K at ambient pressure. Because of the low critical </a:t>
            </a:r>
            <a:r>
              <a:rPr lang="en-US" sz="2417">
                <a:solidFill>
                  <a:srgbClr val="000000"/>
                </a:solidFill>
                <a:latin typeface="Canva Sans"/>
              </a:rPr>
              <a:t>temperature of hydrogen (33 K), the liquid form can only be stored in open systems, as there is no liquid phase</a:t>
            </a:r>
          </a:p>
          <a:p>
            <a:pPr algn="just">
              <a:lnSpc>
                <a:spcPts val="3384"/>
              </a:lnSpc>
            </a:pPr>
            <a:r>
              <a:rPr lang="en-US" sz="2417">
                <a:solidFill>
                  <a:srgbClr val="000000"/>
                </a:solidFill>
                <a:latin typeface="Canva Sans"/>
              </a:rPr>
              <a:t>existent above the critical temperature.</a:t>
            </a:r>
          </a:p>
          <a:p>
            <a:pPr algn="l">
              <a:lnSpc>
                <a:spcPts val="3384"/>
              </a:lnSpc>
            </a:pPr>
          </a:p>
        </p:txBody>
      </p:sp>
      <p:grpSp>
        <p:nvGrpSpPr>
          <p:cNvPr name="Group 16" id="16"/>
          <p:cNvGrpSpPr/>
          <p:nvPr/>
        </p:nvGrpSpPr>
        <p:grpSpPr>
          <a:xfrm rot="0">
            <a:off x="11561870" y="6021500"/>
            <a:ext cx="1764544" cy="1528103"/>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925598" y="3402228"/>
            <a:ext cx="3545217" cy="3070174"/>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2179984" y="5311138"/>
            <a:ext cx="2474886" cy="21432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980125" y="2848423"/>
            <a:ext cx="1278989" cy="1107611"/>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217208" y="5543430"/>
            <a:ext cx="2402412" cy="2080500"/>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AutoShape 10" id="10"/>
          <p:cNvSpPr/>
          <p:nvPr/>
        </p:nvSpPr>
        <p:spPr>
          <a:xfrm>
            <a:off x="6505575" y="6908770"/>
            <a:ext cx="5882597"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4800402" y="2409659"/>
            <a:ext cx="2273595" cy="438764"/>
          </a:xfrm>
          <a:custGeom>
            <a:avLst/>
            <a:gdLst/>
            <a:ahLst/>
            <a:cxnLst/>
            <a:rect r="r" b="b" t="t" l="l"/>
            <a:pathLst>
              <a:path h="438764" w="2273595">
                <a:moveTo>
                  <a:pt x="0" y="0"/>
                </a:moveTo>
                <a:lnTo>
                  <a:pt x="2273595" y="0"/>
                </a:lnTo>
                <a:lnTo>
                  <a:pt x="2273595" y="438764"/>
                </a:lnTo>
                <a:lnTo>
                  <a:pt x="0" y="438764"/>
                </a:lnTo>
                <a:lnTo>
                  <a:pt x="0" y="0"/>
                </a:lnTo>
                <a:close/>
              </a:path>
            </a:pathLst>
          </a:custGeom>
          <a:blipFill>
            <a:blip r:embed="rId2"/>
            <a:stretch>
              <a:fillRect l="0" t="0" r="0" b="0"/>
            </a:stretch>
          </a:blipFill>
        </p:spPr>
      </p:sp>
      <p:sp>
        <p:nvSpPr>
          <p:cNvPr name="Freeform 12" id="12"/>
          <p:cNvSpPr/>
          <p:nvPr/>
        </p:nvSpPr>
        <p:spPr>
          <a:xfrm flipH="false" flipV="false" rot="0">
            <a:off x="4800402" y="2980316"/>
            <a:ext cx="1151922" cy="400669"/>
          </a:xfrm>
          <a:custGeom>
            <a:avLst/>
            <a:gdLst/>
            <a:ahLst/>
            <a:cxnLst/>
            <a:rect r="r" b="b" t="t" l="l"/>
            <a:pathLst>
              <a:path h="400669" w="1151922">
                <a:moveTo>
                  <a:pt x="0" y="0"/>
                </a:moveTo>
                <a:lnTo>
                  <a:pt x="1151922" y="0"/>
                </a:lnTo>
                <a:lnTo>
                  <a:pt x="1151922" y="400668"/>
                </a:lnTo>
                <a:lnTo>
                  <a:pt x="0" y="400668"/>
                </a:lnTo>
                <a:lnTo>
                  <a:pt x="0" y="0"/>
                </a:lnTo>
                <a:close/>
              </a:path>
            </a:pathLst>
          </a:custGeom>
          <a:blipFill>
            <a:blip r:embed="rId3"/>
            <a:stretch>
              <a:fillRect l="0" t="0" r="0" b="0"/>
            </a:stretch>
          </a:blipFill>
        </p:spPr>
      </p:sp>
      <p:sp>
        <p:nvSpPr>
          <p:cNvPr name="Freeform 13" id="13"/>
          <p:cNvSpPr/>
          <p:nvPr/>
        </p:nvSpPr>
        <p:spPr>
          <a:xfrm flipH="false" flipV="false" rot="0">
            <a:off x="4800402" y="4250589"/>
            <a:ext cx="2414273" cy="686727"/>
          </a:xfrm>
          <a:custGeom>
            <a:avLst/>
            <a:gdLst/>
            <a:ahLst/>
            <a:cxnLst/>
            <a:rect r="r" b="b" t="t" l="l"/>
            <a:pathLst>
              <a:path h="686727" w="2414273">
                <a:moveTo>
                  <a:pt x="0" y="0"/>
                </a:moveTo>
                <a:lnTo>
                  <a:pt x="2414273" y="0"/>
                </a:lnTo>
                <a:lnTo>
                  <a:pt x="2414273" y="686727"/>
                </a:lnTo>
                <a:lnTo>
                  <a:pt x="0" y="686727"/>
                </a:lnTo>
                <a:lnTo>
                  <a:pt x="0" y="0"/>
                </a:lnTo>
                <a:close/>
              </a:path>
            </a:pathLst>
          </a:custGeom>
          <a:blipFill>
            <a:blip r:embed="rId4"/>
            <a:stretch>
              <a:fillRect l="0" t="0" r="0" b="0"/>
            </a:stretch>
          </a:blipFill>
        </p:spPr>
      </p:sp>
      <p:sp>
        <p:nvSpPr>
          <p:cNvPr name="Freeform 14" id="14"/>
          <p:cNvSpPr/>
          <p:nvPr/>
        </p:nvSpPr>
        <p:spPr>
          <a:xfrm flipH="false" flipV="false" rot="0">
            <a:off x="4800402" y="5066009"/>
            <a:ext cx="1151922" cy="651592"/>
          </a:xfrm>
          <a:custGeom>
            <a:avLst/>
            <a:gdLst/>
            <a:ahLst/>
            <a:cxnLst/>
            <a:rect r="r" b="b" t="t" l="l"/>
            <a:pathLst>
              <a:path h="651592" w="1151922">
                <a:moveTo>
                  <a:pt x="0" y="0"/>
                </a:moveTo>
                <a:lnTo>
                  <a:pt x="1151922" y="0"/>
                </a:lnTo>
                <a:lnTo>
                  <a:pt x="1151922" y="651592"/>
                </a:lnTo>
                <a:lnTo>
                  <a:pt x="0" y="651592"/>
                </a:lnTo>
                <a:lnTo>
                  <a:pt x="0" y="0"/>
                </a:lnTo>
                <a:close/>
              </a:path>
            </a:pathLst>
          </a:custGeom>
          <a:blipFill>
            <a:blip r:embed="rId5"/>
            <a:stretch>
              <a:fillRect l="0" t="0" r="0" b="0"/>
            </a:stretch>
          </a:blipFill>
        </p:spPr>
      </p:sp>
      <p:sp>
        <p:nvSpPr>
          <p:cNvPr name="Freeform 15" id="15"/>
          <p:cNvSpPr/>
          <p:nvPr/>
        </p:nvSpPr>
        <p:spPr>
          <a:xfrm flipH="false" flipV="false" rot="0">
            <a:off x="4800402" y="5976388"/>
            <a:ext cx="1151922" cy="727530"/>
          </a:xfrm>
          <a:custGeom>
            <a:avLst/>
            <a:gdLst/>
            <a:ahLst/>
            <a:cxnLst/>
            <a:rect r="r" b="b" t="t" l="l"/>
            <a:pathLst>
              <a:path h="727530" w="1151922">
                <a:moveTo>
                  <a:pt x="0" y="0"/>
                </a:moveTo>
                <a:lnTo>
                  <a:pt x="1151922" y="0"/>
                </a:lnTo>
                <a:lnTo>
                  <a:pt x="1151922" y="727530"/>
                </a:lnTo>
                <a:lnTo>
                  <a:pt x="0" y="727530"/>
                </a:lnTo>
                <a:lnTo>
                  <a:pt x="0" y="0"/>
                </a:lnTo>
                <a:close/>
              </a:path>
            </a:pathLst>
          </a:custGeom>
          <a:blipFill>
            <a:blip r:embed="rId6"/>
            <a:stretch>
              <a:fillRect l="0" t="0" r="0" b="0"/>
            </a:stretch>
          </a:blipFill>
        </p:spPr>
      </p:sp>
      <p:sp>
        <p:nvSpPr>
          <p:cNvPr name="Freeform 16" id="16">
            <a:hlinkClick r:id="rId8" tooltip="https://2.bp.blogspot.com/-1cBog5sb0P0/WgahoHemEpI/AAAAAAAAD4g/AlAZVsdvLW0JYXEChVR_rJxGgKDu0INgQCLcBGAs/s1600/2.jpg"/>
          </p:cNvPr>
          <p:cNvSpPr/>
          <p:nvPr/>
        </p:nvSpPr>
        <p:spPr>
          <a:xfrm flipH="false" flipV="false" rot="0">
            <a:off x="8219155" y="2629041"/>
            <a:ext cx="3906102" cy="3074712"/>
          </a:xfrm>
          <a:custGeom>
            <a:avLst/>
            <a:gdLst/>
            <a:ahLst/>
            <a:cxnLst/>
            <a:rect r="r" b="b" t="t" l="l"/>
            <a:pathLst>
              <a:path h="3074712" w="3906102">
                <a:moveTo>
                  <a:pt x="0" y="0"/>
                </a:moveTo>
                <a:lnTo>
                  <a:pt x="3906102" y="0"/>
                </a:lnTo>
                <a:lnTo>
                  <a:pt x="3906102" y="3074712"/>
                </a:lnTo>
                <a:lnTo>
                  <a:pt x="0" y="3074712"/>
                </a:lnTo>
                <a:lnTo>
                  <a:pt x="0" y="0"/>
                </a:lnTo>
                <a:close/>
              </a:path>
            </a:pathLst>
          </a:custGeom>
          <a:blipFill>
            <a:blip r:embed="rId7"/>
            <a:stretch>
              <a:fillRect l="0" t="0" r="0" b="0"/>
            </a:stretch>
          </a:blipFill>
        </p:spPr>
      </p:sp>
      <p:sp>
        <p:nvSpPr>
          <p:cNvPr name="TextBox 17" id="17"/>
          <p:cNvSpPr txBox="true"/>
          <p:nvPr/>
        </p:nvSpPr>
        <p:spPr>
          <a:xfrm rot="0">
            <a:off x="734695" y="484071"/>
            <a:ext cx="3920174" cy="1666240"/>
          </a:xfrm>
          <a:prstGeom prst="rect">
            <a:avLst/>
          </a:prstGeom>
        </p:spPr>
        <p:txBody>
          <a:bodyPr anchor="t" rtlCol="false" tIns="0" lIns="0" bIns="0" rIns="0">
            <a:spAutoFit/>
          </a:bodyPr>
          <a:lstStyle/>
          <a:p>
            <a:pPr algn="l">
              <a:lnSpc>
                <a:spcPts val="6570"/>
              </a:lnSpc>
              <a:spcBef>
                <a:spcPct val="0"/>
              </a:spcBef>
            </a:pPr>
            <a:r>
              <a:rPr lang="en-US" sz="5475" spc="-54">
                <a:solidFill>
                  <a:srgbClr val="000000"/>
                </a:solidFill>
                <a:latin typeface="Comic Sans"/>
              </a:rPr>
              <a:t>Pressure Vessel</a:t>
            </a:r>
          </a:p>
        </p:txBody>
      </p:sp>
      <p:sp>
        <p:nvSpPr>
          <p:cNvPr name="TextBox 18" id="18"/>
          <p:cNvSpPr txBox="true"/>
          <p:nvPr/>
        </p:nvSpPr>
        <p:spPr>
          <a:xfrm rot="0">
            <a:off x="8340913" y="6545580"/>
            <a:ext cx="3935542" cy="363190"/>
          </a:xfrm>
          <a:prstGeom prst="rect">
            <a:avLst/>
          </a:prstGeom>
        </p:spPr>
        <p:txBody>
          <a:bodyPr anchor="t" rtlCol="false" tIns="0" lIns="0" bIns="0" rIns="0">
            <a:spAutoFit/>
          </a:bodyPr>
          <a:lstStyle/>
          <a:p>
            <a:pPr algn="ctr">
              <a:lnSpc>
                <a:spcPts val="2986"/>
              </a:lnSpc>
            </a:pPr>
            <a:r>
              <a:rPr lang="en-US" sz="2133">
                <a:solidFill>
                  <a:srgbClr val="000000"/>
                </a:solidFill>
                <a:latin typeface="Canva Sans"/>
              </a:rPr>
              <a:t>Assuming thin pressure vessel</a:t>
            </a:r>
          </a:p>
        </p:txBody>
      </p:sp>
      <p:sp>
        <p:nvSpPr>
          <p:cNvPr name="TextBox 19" id="19"/>
          <p:cNvSpPr txBox="true"/>
          <p:nvPr/>
        </p:nvSpPr>
        <p:spPr>
          <a:xfrm rot="0">
            <a:off x="4393244" y="959475"/>
            <a:ext cx="8177652" cy="639231"/>
          </a:xfrm>
          <a:prstGeom prst="rect">
            <a:avLst/>
          </a:prstGeom>
        </p:spPr>
        <p:txBody>
          <a:bodyPr anchor="t" rtlCol="false" tIns="0" lIns="0" bIns="0" rIns="0">
            <a:spAutoFit/>
          </a:bodyPr>
          <a:lstStyle/>
          <a:p>
            <a:pPr algn="ctr">
              <a:lnSpc>
                <a:spcPts val="5176"/>
              </a:lnSpc>
            </a:pPr>
            <a:r>
              <a:rPr lang="en-US" sz="3697">
                <a:solidFill>
                  <a:srgbClr val="000000"/>
                </a:solidFill>
                <a:latin typeface="Comic Sans"/>
              </a:rPr>
              <a:t>Hoop Stress/ Circumferential Stress</a:t>
            </a:r>
          </a:p>
        </p:txBody>
      </p:sp>
      <p:sp>
        <p:nvSpPr>
          <p:cNvPr name="TextBox 20" id="20"/>
          <p:cNvSpPr txBox="true"/>
          <p:nvPr/>
        </p:nvSpPr>
        <p:spPr>
          <a:xfrm rot="0">
            <a:off x="4475251" y="3705435"/>
            <a:ext cx="2967692" cy="341954"/>
          </a:xfrm>
          <a:prstGeom prst="rect">
            <a:avLst/>
          </a:prstGeom>
        </p:spPr>
        <p:txBody>
          <a:bodyPr anchor="t" rtlCol="false" tIns="0" lIns="0" bIns="0" rIns="0">
            <a:spAutoFit/>
          </a:bodyPr>
          <a:lstStyle/>
          <a:p>
            <a:pPr algn="ctr">
              <a:lnSpc>
                <a:spcPts val="2887"/>
              </a:lnSpc>
            </a:pPr>
            <a:r>
              <a:rPr lang="en-US" sz="2062">
                <a:solidFill>
                  <a:srgbClr val="000000"/>
                </a:solidFill>
                <a:latin typeface="Canva Sans"/>
              </a:rPr>
              <a:t>Hoop stress is given by,</a:t>
            </a:r>
          </a:p>
        </p:txBody>
      </p:sp>
      <p:sp>
        <p:nvSpPr>
          <p:cNvPr name="TextBox 21" id="21"/>
          <p:cNvSpPr txBox="true"/>
          <p:nvPr/>
        </p:nvSpPr>
        <p:spPr>
          <a:xfrm rot="0">
            <a:off x="4217968" y="1813063"/>
            <a:ext cx="5080354" cy="341954"/>
          </a:xfrm>
          <a:prstGeom prst="rect">
            <a:avLst/>
          </a:prstGeom>
        </p:spPr>
        <p:txBody>
          <a:bodyPr anchor="t" rtlCol="false" tIns="0" lIns="0" bIns="0" rIns="0">
            <a:spAutoFit/>
          </a:bodyPr>
          <a:lstStyle/>
          <a:p>
            <a:pPr algn="ctr">
              <a:lnSpc>
                <a:spcPts val="2887"/>
              </a:lnSpc>
            </a:pPr>
            <a:r>
              <a:rPr lang="en-US" sz="2062">
                <a:solidFill>
                  <a:srgbClr val="000000"/>
                </a:solidFill>
                <a:latin typeface="Canva Sans"/>
              </a:rPr>
              <a:t>total force developed by the pressure 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925598" y="3402228"/>
            <a:ext cx="3545217" cy="3070174"/>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2179984" y="5311138"/>
            <a:ext cx="2474886" cy="21432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980125" y="2848423"/>
            <a:ext cx="1278989" cy="1107611"/>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217208" y="5543430"/>
            <a:ext cx="2402412" cy="2080500"/>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AutoShape 10" id="10"/>
          <p:cNvSpPr/>
          <p:nvPr/>
        </p:nvSpPr>
        <p:spPr>
          <a:xfrm>
            <a:off x="6505575" y="6908770"/>
            <a:ext cx="5882597"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5040654" y="2463480"/>
            <a:ext cx="1464921" cy="769885"/>
          </a:xfrm>
          <a:custGeom>
            <a:avLst/>
            <a:gdLst/>
            <a:ahLst/>
            <a:cxnLst/>
            <a:rect r="r" b="b" t="t" l="l"/>
            <a:pathLst>
              <a:path h="769885" w="1464921">
                <a:moveTo>
                  <a:pt x="0" y="0"/>
                </a:moveTo>
                <a:lnTo>
                  <a:pt x="1464921" y="0"/>
                </a:lnTo>
                <a:lnTo>
                  <a:pt x="1464921" y="769886"/>
                </a:lnTo>
                <a:lnTo>
                  <a:pt x="0" y="769886"/>
                </a:lnTo>
                <a:lnTo>
                  <a:pt x="0" y="0"/>
                </a:lnTo>
                <a:close/>
              </a:path>
            </a:pathLst>
          </a:custGeom>
          <a:blipFill>
            <a:blip r:embed="rId2"/>
            <a:stretch>
              <a:fillRect l="0" t="0" r="0" b="0"/>
            </a:stretch>
          </a:blipFill>
        </p:spPr>
      </p:sp>
      <p:sp>
        <p:nvSpPr>
          <p:cNvPr name="Freeform 12" id="12"/>
          <p:cNvSpPr/>
          <p:nvPr/>
        </p:nvSpPr>
        <p:spPr>
          <a:xfrm flipH="false" flipV="false" rot="0">
            <a:off x="5040654" y="3726878"/>
            <a:ext cx="2562618" cy="769885"/>
          </a:xfrm>
          <a:custGeom>
            <a:avLst/>
            <a:gdLst/>
            <a:ahLst/>
            <a:cxnLst/>
            <a:rect r="r" b="b" t="t" l="l"/>
            <a:pathLst>
              <a:path h="769885" w="2562618">
                <a:moveTo>
                  <a:pt x="0" y="0"/>
                </a:moveTo>
                <a:lnTo>
                  <a:pt x="2562619" y="0"/>
                </a:lnTo>
                <a:lnTo>
                  <a:pt x="2562619" y="769885"/>
                </a:lnTo>
                <a:lnTo>
                  <a:pt x="0" y="769885"/>
                </a:lnTo>
                <a:lnTo>
                  <a:pt x="0" y="0"/>
                </a:lnTo>
                <a:close/>
              </a:path>
            </a:pathLst>
          </a:custGeom>
          <a:blipFill>
            <a:blip r:embed="rId3"/>
            <a:stretch>
              <a:fillRect l="0" t="0" r="0" b="0"/>
            </a:stretch>
          </a:blipFill>
        </p:spPr>
      </p:sp>
      <p:sp>
        <p:nvSpPr>
          <p:cNvPr name="Freeform 13" id="13"/>
          <p:cNvSpPr/>
          <p:nvPr/>
        </p:nvSpPr>
        <p:spPr>
          <a:xfrm flipH="false" flipV="false" rot="0">
            <a:off x="5040654" y="4669881"/>
            <a:ext cx="1684822" cy="769885"/>
          </a:xfrm>
          <a:custGeom>
            <a:avLst/>
            <a:gdLst/>
            <a:ahLst/>
            <a:cxnLst/>
            <a:rect r="r" b="b" t="t" l="l"/>
            <a:pathLst>
              <a:path h="769885" w="1684822">
                <a:moveTo>
                  <a:pt x="0" y="0"/>
                </a:moveTo>
                <a:lnTo>
                  <a:pt x="1684822" y="0"/>
                </a:lnTo>
                <a:lnTo>
                  <a:pt x="1684822" y="769885"/>
                </a:lnTo>
                <a:lnTo>
                  <a:pt x="0" y="769885"/>
                </a:lnTo>
                <a:lnTo>
                  <a:pt x="0" y="0"/>
                </a:lnTo>
                <a:close/>
              </a:path>
            </a:pathLst>
          </a:custGeom>
          <a:blipFill>
            <a:blip r:embed="rId4"/>
            <a:stretch>
              <a:fillRect l="0" t="0" r="0" b="0"/>
            </a:stretch>
          </a:blipFill>
        </p:spPr>
      </p:sp>
      <p:sp>
        <p:nvSpPr>
          <p:cNvPr name="Freeform 14" id="14"/>
          <p:cNvSpPr/>
          <p:nvPr/>
        </p:nvSpPr>
        <p:spPr>
          <a:xfrm flipH="false" flipV="false" rot="0">
            <a:off x="5040654" y="5595553"/>
            <a:ext cx="1168102" cy="769885"/>
          </a:xfrm>
          <a:custGeom>
            <a:avLst/>
            <a:gdLst/>
            <a:ahLst/>
            <a:cxnLst/>
            <a:rect r="r" b="b" t="t" l="l"/>
            <a:pathLst>
              <a:path h="769885" w="1168102">
                <a:moveTo>
                  <a:pt x="0" y="0"/>
                </a:moveTo>
                <a:lnTo>
                  <a:pt x="1168102" y="0"/>
                </a:lnTo>
                <a:lnTo>
                  <a:pt x="1168102" y="769885"/>
                </a:lnTo>
                <a:lnTo>
                  <a:pt x="0" y="769885"/>
                </a:lnTo>
                <a:lnTo>
                  <a:pt x="0" y="0"/>
                </a:lnTo>
                <a:close/>
              </a:path>
            </a:pathLst>
          </a:custGeom>
          <a:blipFill>
            <a:blip r:embed="rId5"/>
            <a:stretch>
              <a:fillRect l="0" t="0" r="0" b="0"/>
            </a:stretch>
          </a:blipFill>
        </p:spPr>
      </p:sp>
      <p:sp>
        <p:nvSpPr>
          <p:cNvPr name="Freeform 15" id="15"/>
          <p:cNvSpPr/>
          <p:nvPr/>
        </p:nvSpPr>
        <p:spPr>
          <a:xfrm flipH="false" flipV="false" rot="0">
            <a:off x="8147123" y="2463480"/>
            <a:ext cx="4545996" cy="3299984"/>
          </a:xfrm>
          <a:custGeom>
            <a:avLst/>
            <a:gdLst/>
            <a:ahLst/>
            <a:cxnLst/>
            <a:rect r="r" b="b" t="t" l="l"/>
            <a:pathLst>
              <a:path h="3299984" w="4545996">
                <a:moveTo>
                  <a:pt x="0" y="0"/>
                </a:moveTo>
                <a:lnTo>
                  <a:pt x="4545996" y="0"/>
                </a:lnTo>
                <a:lnTo>
                  <a:pt x="4545996" y="3299985"/>
                </a:lnTo>
                <a:lnTo>
                  <a:pt x="0" y="3299985"/>
                </a:lnTo>
                <a:lnTo>
                  <a:pt x="0" y="0"/>
                </a:lnTo>
                <a:close/>
              </a:path>
            </a:pathLst>
          </a:custGeom>
          <a:blipFill>
            <a:blip r:embed="rId6"/>
            <a:stretch>
              <a:fillRect l="0" t="0" r="0" b="0"/>
            </a:stretch>
          </a:blipFill>
        </p:spPr>
      </p:sp>
      <p:sp>
        <p:nvSpPr>
          <p:cNvPr name="TextBox 16" id="16"/>
          <p:cNvSpPr txBox="true"/>
          <p:nvPr/>
        </p:nvSpPr>
        <p:spPr>
          <a:xfrm rot="0">
            <a:off x="8340913" y="6548967"/>
            <a:ext cx="3935542" cy="363190"/>
          </a:xfrm>
          <a:prstGeom prst="rect">
            <a:avLst/>
          </a:prstGeom>
        </p:spPr>
        <p:txBody>
          <a:bodyPr anchor="t" rtlCol="false" tIns="0" lIns="0" bIns="0" rIns="0">
            <a:spAutoFit/>
          </a:bodyPr>
          <a:lstStyle/>
          <a:p>
            <a:pPr algn="ctr">
              <a:lnSpc>
                <a:spcPts val="2986"/>
              </a:lnSpc>
            </a:pPr>
            <a:r>
              <a:rPr lang="en-US" sz="2133">
                <a:solidFill>
                  <a:srgbClr val="000000"/>
                </a:solidFill>
                <a:latin typeface="Canva Sans"/>
              </a:rPr>
              <a:t>Assuming thin pressure vessel</a:t>
            </a:r>
          </a:p>
        </p:txBody>
      </p:sp>
      <p:sp>
        <p:nvSpPr>
          <p:cNvPr name="TextBox 17" id="17"/>
          <p:cNvSpPr txBox="true"/>
          <p:nvPr/>
        </p:nvSpPr>
        <p:spPr>
          <a:xfrm rot="0">
            <a:off x="2619619" y="664845"/>
            <a:ext cx="4410324" cy="646414"/>
          </a:xfrm>
          <a:prstGeom prst="rect">
            <a:avLst/>
          </a:prstGeom>
        </p:spPr>
        <p:txBody>
          <a:bodyPr anchor="t" rtlCol="false" tIns="0" lIns="0" bIns="0" rIns="0">
            <a:spAutoFit/>
          </a:bodyPr>
          <a:lstStyle/>
          <a:p>
            <a:pPr algn="ctr">
              <a:lnSpc>
                <a:spcPts val="5375"/>
              </a:lnSpc>
            </a:pPr>
            <a:r>
              <a:rPr lang="en-US" sz="3839">
                <a:solidFill>
                  <a:srgbClr val="000000"/>
                </a:solidFill>
                <a:latin typeface="Comic Sans"/>
              </a:rPr>
              <a:t>Longitudinal Stress</a:t>
            </a:r>
          </a:p>
        </p:txBody>
      </p:sp>
      <p:sp>
        <p:nvSpPr>
          <p:cNvPr name="TextBox 18" id="18"/>
          <p:cNvSpPr txBox="true"/>
          <p:nvPr/>
        </p:nvSpPr>
        <p:spPr>
          <a:xfrm rot="0">
            <a:off x="4537587" y="1965046"/>
            <a:ext cx="5080354" cy="341954"/>
          </a:xfrm>
          <a:prstGeom prst="rect">
            <a:avLst/>
          </a:prstGeom>
        </p:spPr>
        <p:txBody>
          <a:bodyPr anchor="t" rtlCol="false" tIns="0" lIns="0" bIns="0" rIns="0">
            <a:spAutoFit/>
          </a:bodyPr>
          <a:lstStyle/>
          <a:p>
            <a:pPr algn="ctr">
              <a:lnSpc>
                <a:spcPts val="2887"/>
              </a:lnSpc>
            </a:pPr>
            <a:r>
              <a:rPr lang="en-US" sz="2062">
                <a:solidFill>
                  <a:srgbClr val="000000"/>
                </a:solidFill>
                <a:latin typeface="Canva Sans"/>
              </a:rPr>
              <a:t>total force developed by the pressure P,</a:t>
            </a:r>
          </a:p>
        </p:txBody>
      </p:sp>
      <p:sp>
        <p:nvSpPr>
          <p:cNvPr name="TextBox 19" id="19"/>
          <p:cNvSpPr txBox="true"/>
          <p:nvPr/>
        </p:nvSpPr>
        <p:spPr>
          <a:xfrm rot="0">
            <a:off x="4685092" y="3229137"/>
            <a:ext cx="3957489" cy="341954"/>
          </a:xfrm>
          <a:prstGeom prst="rect">
            <a:avLst/>
          </a:prstGeom>
        </p:spPr>
        <p:txBody>
          <a:bodyPr anchor="t" rtlCol="false" tIns="0" lIns="0" bIns="0" rIns="0">
            <a:spAutoFit/>
          </a:bodyPr>
          <a:lstStyle/>
          <a:p>
            <a:pPr algn="ctr">
              <a:lnSpc>
                <a:spcPts val="2887"/>
              </a:lnSpc>
            </a:pPr>
            <a:r>
              <a:rPr lang="en-US" sz="2062">
                <a:solidFill>
                  <a:srgbClr val="000000"/>
                </a:solidFill>
                <a:latin typeface="Canva Sans"/>
              </a:rPr>
              <a:t>Longitudinal stress is given by,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504365" y="-72175"/>
            <a:ext cx="3200396" cy="277155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1840951" y="1244555"/>
            <a:ext cx="2117531" cy="183379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6" id="6"/>
          <p:cNvGrpSpPr/>
          <p:nvPr/>
        </p:nvGrpSpPr>
        <p:grpSpPr>
          <a:xfrm rot="0">
            <a:off x="9034448" y="-486174"/>
            <a:ext cx="1764544" cy="1528103"/>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AutoShape 8" id="8"/>
          <p:cNvSpPr/>
          <p:nvPr/>
        </p:nvSpPr>
        <p:spPr>
          <a:xfrm>
            <a:off x="6505575" y="6908770"/>
            <a:ext cx="5882597" cy="0"/>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506275" y="2216037"/>
            <a:ext cx="1126353" cy="598375"/>
          </a:xfrm>
          <a:custGeom>
            <a:avLst/>
            <a:gdLst/>
            <a:ahLst/>
            <a:cxnLst/>
            <a:rect r="r" b="b" t="t" l="l"/>
            <a:pathLst>
              <a:path h="598375" w="1126353">
                <a:moveTo>
                  <a:pt x="0" y="0"/>
                </a:moveTo>
                <a:lnTo>
                  <a:pt x="1126353" y="0"/>
                </a:lnTo>
                <a:lnTo>
                  <a:pt x="1126353" y="598375"/>
                </a:lnTo>
                <a:lnTo>
                  <a:pt x="0" y="598375"/>
                </a:lnTo>
                <a:lnTo>
                  <a:pt x="0" y="0"/>
                </a:lnTo>
                <a:close/>
              </a:path>
            </a:pathLst>
          </a:custGeom>
          <a:blipFill>
            <a:blip r:embed="rId2"/>
            <a:stretch>
              <a:fillRect l="0" t="0" r="0" b="0"/>
            </a:stretch>
          </a:blipFill>
        </p:spPr>
      </p:sp>
      <p:sp>
        <p:nvSpPr>
          <p:cNvPr name="Freeform 10" id="10"/>
          <p:cNvSpPr/>
          <p:nvPr/>
        </p:nvSpPr>
        <p:spPr>
          <a:xfrm flipH="false" flipV="false" rot="0">
            <a:off x="506275" y="3342281"/>
            <a:ext cx="1241101" cy="1039842"/>
          </a:xfrm>
          <a:custGeom>
            <a:avLst/>
            <a:gdLst/>
            <a:ahLst/>
            <a:cxnLst/>
            <a:rect r="r" b="b" t="t" l="l"/>
            <a:pathLst>
              <a:path h="1039842" w="1241101">
                <a:moveTo>
                  <a:pt x="0" y="0"/>
                </a:moveTo>
                <a:lnTo>
                  <a:pt x="1241101" y="0"/>
                </a:lnTo>
                <a:lnTo>
                  <a:pt x="1241101" y="1039842"/>
                </a:lnTo>
                <a:lnTo>
                  <a:pt x="0" y="1039842"/>
                </a:lnTo>
                <a:lnTo>
                  <a:pt x="0" y="0"/>
                </a:lnTo>
                <a:close/>
              </a:path>
            </a:pathLst>
          </a:custGeom>
          <a:blipFill>
            <a:blip r:embed="rId3"/>
            <a:stretch>
              <a:fillRect l="0" t="0" r="0" b="0"/>
            </a:stretch>
          </a:blipFill>
        </p:spPr>
      </p:sp>
      <p:sp>
        <p:nvSpPr>
          <p:cNvPr name="Freeform 11" id="11"/>
          <p:cNvSpPr/>
          <p:nvPr/>
        </p:nvSpPr>
        <p:spPr>
          <a:xfrm flipH="false" flipV="false" rot="0">
            <a:off x="506275" y="4516824"/>
            <a:ext cx="1639297" cy="518765"/>
          </a:xfrm>
          <a:custGeom>
            <a:avLst/>
            <a:gdLst/>
            <a:ahLst/>
            <a:cxnLst/>
            <a:rect r="r" b="b" t="t" l="l"/>
            <a:pathLst>
              <a:path h="518765" w="1639297">
                <a:moveTo>
                  <a:pt x="0" y="0"/>
                </a:moveTo>
                <a:lnTo>
                  <a:pt x="1639296" y="0"/>
                </a:lnTo>
                <a:lnTo>
                  <a:pt x="1639296" y="518765"/>
                </a:lnTo>
                <a:lnTo>
                  <a:pt x="0" y="518765"/>
                </a:lnTo>
                <a:lnTo>
                  <a:pt x="0" y="0"/>
                </a:lnTo>
                <a:close/>
              </a:path>
            </a:pathLst>
          </a:custGeom>
          <a:blipFill>
            <a:blip r:embed="rId4"/>
            <a:stretch>
              <a:fillRect l="0" t="0" r="0" b="0"/>
            </a:stretch>
          </a:blipFill>
        </p:spPr>
      </p:sp>
      <p:sp>
        <p:nvSpPr>
          <p:cNvPr name="Freeform 12" id="12"/>
          <p:cNvSpPr/>
          <p:nvPr/>
        </p:nvSpPr>
        <p:spPr>
          <a:xfrm flipH="false" flipV="false" rot="0">
            <a:off x="506275" y="5342732"/>
            <a:ext cx="1385938" cy="1081708"/>
          </a:xfrm>
          <a:custGeom>
            <a:avLst/>
            <a:gdLst/>
            <a:ahLst/>
            <a:cxnLst/>
            <a:rect r="r" b="b" t="t" l="l"/>
            <a:pathLst>
              <a:path h="1081708" w="1385938">
                <a:moveTo>
                  <a:pt x="0" y="0"/>
                </a:moveTo>
                <a:lnTo>
                  <a:pt x="1385938" y="0"/>
                </a:lnTo>
                <a:lnTo>
                  <a:pt x="1385938" y="1081708"/>
                </a:lnTo>
                <a:lnTo>
                  <a:pt x="0" y="1081708"/>
                </a:lnTo>
                <a:lnTo>
                  <a:pt x="0" y="0"/>
                </a:lnTo>
                <a:close/>
              </a:path>
            </a:pathLst>
          </a:custGeom>
          <a:blipFill>
            <a:blip r:embed="rId5"/>
            <a:stretch>
              <a:fillRect l="0" t="0" r="0" b="0"/>
            </a:stretch>
          </a:blipFill>
        </p:spPr>
      </p:sp>
      <p:sp>
        <p:nvSpPr>
          <p:cNvPr name="Freeform 13" id="13"/>
          <p:cNvSpPr/>
          <p:nvPr/>
        </p:nvSpPr>
        <p:spPr>
          <a:xfrm flipH="false" flipV="false" rot="0">
            <a:off x="4210611" y="1811526"/>
            <a:ext cx="2066491" cy="731501"/>
          </a:xfrm>
          <a:custGeom>
            <a:avLst/>
            <a:gdLst/>
            <a:ahLst/>
            <a:cxnLst/>
            <a:rect r="r" b="b" t="t" l="l"/>
            <a:pathLst>
              <a:path h="731501" w="2066491">
                <a:moveTo>
                  <a:pt x="0" y="0"/>
                </a:moveTo>
                <a:lnTo>
                  <a:pt x="2066490" y="0"/>
                </a:lnTo>
                <a:lnTo>
                  <a:pt x="2066490" y="731501"/>
                </a:lnTo>
                <a:lnTo>
                  <a:pt x="0" y="731501"/>
                </a:lnTo>
                <a:lnTo>
                  <a:pt x="0" y="0"/>
                </a:lnTo>
                <a:close/>
              </a:path>
            </a:pathLst>
          </a:custGeom>
          <a:blipFill>
            <a:blip r:embed="rId6"/>
            <a:stretch>
              <a:fillRect l="0" t="0" r="0" b="0"/>
            </a:stretch>
          </a:blipFill>
        </p:spPr>
      </p:sp>
      <p:sp>
        <p:nvSpPr>
          <p:cNvPr name="Freeform 14" id="14"/>
          <p:cNvSpPr/>
          <p:nvPr/>
        </p:nvSpPr>
        <p:spPr>
          <a:xfrm flipH="false" flipV="false" rot="0">
            <a:off x="2792957" y="3951249"/>
            <a:ext cx="1670695" cy="556898"/>
          </a:xfrm>
          <a:custGeom>
            <a:avLst/>
            <a:gdLst/>
            <a:ahLst/>
            <a:cxnLst/>
            <a:rect r="r" b="b" t="t" l="l"/>
            <a:pathLst>
              <a:path h="556898" w="1670695">
                <a:moveTo>
                  <a:pt x="0" y="0"/>
                </a:moveTo>
                <a:lnTo>
                  <a:pt x="1670695" y="0"/>
                </a:lnTo>
                <a:lnTo>
                  <a:pt x="1670695" y="556898"/>
                </a:lnTo>
                <a:lnTo>
                  <a:pt x="0" y="556898"/>
                </a:lnTo>
                <a:lnTo>
                  <a:pt x="0" y="0"/>
                </a:lnTo>
                <a:close/>
              </a:path>
            </a:pathLst>
          </a:custGeom>
          <a:blipFill>
            <a:blip r:embed="rId7"/>
            <a:stretch>
              <a:fillRect l="0" t="0" r="0" b="0"/>
            </a:stretch>
          </a:blipFill>
        </p:spPr>
      </p:sp>
      <p:sp>
        <p:nvSpPr>
          <p:cNvPr name="Freeform 15" id="15"/>
          <p:cNvSpPr/>
          <p:nvPr/>
        </p:nvSpPr>
        <p:spPr>
          <a:xfrm flipH="false" flipV="false" rot="0">
            <a:off x="4859450" y="3951249"/>
            <a:ext cx="1980037" cy="508633"/>
          </a:xfrm>
          <a:custGeom>
            <a:avLst/>
            <a:gdLst/>
            <a:ahLst/>
            <a:cxnLst/>
            <a:rect r="r" b="b" t="t" l="l"/>
            <a:pathLst>
              <a:path h="508633" w="1980037">
                <a:moveTo>
                  <a:pt x="0" y="0"/>
                </a:moveTo>
                <a:lnTo>
                  <a:pt x="1980037" y="0"/>
                </a:lnTo>
                <a:lnTo>
                  <a:pt x="1980037" y="508633"/>
                </a:lnTo>
                <a:lnTo>
                  <a:pt x="0" y="508633"/>
                </a:lnTo>
                <a:lnTo>
                  <a:pt x="0" y="0"/>
                </a:lnTo>
                <a:close/>
              </a:path>
            </a:pathLst>
          </a:custGeom>
          <a:blipFill>
            <a:blip r:embed="rId8"/>
            <a:stretch>
              <a:fillRect l="0" t="0" r="0" b="0"/>
            </a:stretch>
          </a:blipFill>
        </p:spPr>
      </p:sp>
      <p:sp>
        <p:nvSpPr>
          <p:cNvPr name="Freeform 16" id="16"/>
          <p:cNvSpPr/>
          <p:nvPr/>
        </p:nvSpPr>
        <p:spPr>
          <a:xfrm flipH="false" flipV="false" rot="0">
            <a:off x="2792957" y="4630067"/>
            <a:ext cx="1157170" cy="528992"/>
          </a:xfrm>
          <a:custGeom>
            <a:avLst/>
            <a:gdLst/>
            <a:ahLst/>
            <a:cxnLst/>
            <a:rect r="r" b="b" t="t" l="l"/>
            <a:pathLst>
              <a:path h="528992" w="1157170">
                <a:moveTo>
                  <a:pt x="0" y="0"/>
                </a:moveTo>
                <a:lnTo>
                  <a:pt x="1157171" y="0"/>
                </a:lnTo>
                <a:lnTo>
                  <a:pt x="1157171" y="528992"/>
                </a:lnTo>
                <a:lnTo>
                  <a:pt x="0" y="528992"/>
                </a:lnTo>
                <a:lnTo>
                  <a:pt x="0" y="0"/>
                </a:lnTo>
                <a:close/>
              </a:path>
            </a:pathLst>
          </a:custGeom>
          <a:blipFill>
            <a:blip r:embed="rId9"/>
            <a:stretch>
              <a:fillRect l="0" t="0" r="0" b="0"/>
            </a:stretch>
          </a:blipFill>
        </p:spPr>
      </p:sp>
      <p:sp>
        <p:nvSpPr>
          <p:cNvPr name="Freeform 17" id="17"/>
          <p:cNvSpPr/>
          <p:nvPr/>
        </p:nvSpPr>
        <p:spPr>
          <a:xfrm flipH="false" flipV="false" rot="0">
            <a:off x="2792957" y="5474495"/>
            <a:ext cx="2791806" cy="507601"/>
          </a:xfrm>
          <a:custGeom>
            <a:avLst/>
            <a:gdLst/>
            <a:ahLst/>
            <a:cxnLst/>
            <a:rect r="r" b="b" t="t" l="l"/>
            <a:pathLst>
              <a:path h="507601" w="2791806">
                <a:moveTo>
                  <a:pt x="0" y="0"/>
                </a:moveTo>
                <a:lnTo>
                  <a:pt x="2791807" y="0"/>
                </a:lnTo>
                <a:lnTo>
                  <a:pt x="2791807" y="507601"/>
                </a:lnTo>
                <a:lnTo>
                  <a:pt x="0" y="507601"/>
                </a:lnTo>
                <a:lnTo>
                  <a:pt x="0" y="0"/>
                </a:lnTo>
                <a:close/>
              </a:path>
            </a:pathLst>
          </a:custGeom>
          <a:blipFill>
            <a:blip r:embed="rId10"/>
            <a:stretch>
              <a:fillRect l="0" t="0" r="0" b="0"/>
            </a:stretch>
          </a:blipFill>
        </p:spPr>
      </p:sp>
      <p:sp>
        <p:nvSpPr>
          <p:cNvPr name="Freeform 18" id="18"/>
          <p:cNvSpPr/>
          <p:nvPr/>
        </p:nvSpPr>
        <p:spPr>
          <a:xfrm flipH="false" flipV="false" rot="0">
            <a:off x="2792957" y="6104992"/>
            <a:ext cx="1539631" cy="1032679"/>
          </a:xfrm>
          <a:custGeom>
            <a:avLst/>
            <a:gdLst/>
            <a:ahLst/>
            <a:cxnLst/>
            <a:rect r="r" b="b" t="t" l="l"/>
            <a:pathLst>
              <a:path h="1032679" w="1539631">
                <a:moveTo>
                  <a:pt x="0" y="0"/>
                </a:moveTo>
                <a:lnTo>
                  <a:pt x="1539631" y="0"/>
                </a:lnTo>
                <a:lnTo>
                  <a:pt x="1539631" y="1032679"/>
                </a:lnTo>
                <a:lnTo>
                  <a:pt x="0" y="1032679"/>
                </a:lnTo>
                <a:lnTo>
                  <a:pt x="0" y="0"/>
                </a:lnTo>
                <a:close/>
              </a:path>
            </a:pathLst>
          </a:custGeom>
          <a:blipFill>
            <a:blip r:embed="rId11"/>
            <a:stretch>
              <a:fillRect l="0" t="0" r="0" b="0"/>
            </a:stretch>
          </a:blipFill>
        </p:spPr>
      </p:sp>
      <p:sp>
        <p:nvSpPr>
          <p:cNvPr name="Freeform 19" id="19"/>
          <p:cNvSpPr/>
          <p:nvPr/>
        </p:nvSpPr>
        <p:spPr>
          <a:xfrm flipH="false" flipV="false" rot="0">
            <a:off x="7695647" y="3094183"/>
            <a:ext cx="4042739" cy="3010809"/>
          </a:xfrm>
          <a:custGeom>
            <a:avLst/>
            <a:gdLst/>
            <a:ahLst/>
            <a:cxnLst/>
            <a:rect r="r" b="b" t="t" l="l"/>
            <a:pathLst>
              <a:path h="3010809" w="4042739">
                <a:moveTo>
                  <a:pt x="0" y="0"/>
                </a:moveTo>
                <a:lnTo>
                  <a:pt x="4042739" y="0"/>
                </a:lnTo>
                <a:lnTo>
                  <a:pt x="4042739" y="3010809"/>
                </a:lnTo>
                <a:lnTo>
                  <a:pt x="0" y="3010809"/>
                </a:lnTo>
                <a:lnTo>
                  <a:pt x="0" y="0"/>
                </a:lnTo>
                <a:close/>
              </a:path>
            </a:pathLst>
          </a:custGeom>
          <a:blipFill>
            <a:blip r:embed="rId12"/>
            <a:stretch>
              <a:fillRect l="0" t="0" r="0" b="0"/>
            </a:stretch>
          </a:blipFill>
        </p:spPr>
      </p:sp>
      <p:sp>
        <p:nvSpPr>
          <p:cNvPr name="TextBox 20" id="20"/>
          <p:cNvSpPr txBox="true"/>
          <p:nvPr/>
        </p:nvSpPr>
        <p:spPr>
          <a:xfrm rot="0">
            <a:off x="8340913" y="6548967"/>
            <a:ext cx="3935542" cy="363190"/>
          </a:xfrm>
          <a:prstGeom prst="rect">
            <a:avLst/>
          </a:prstGeom>
        </p:spPr>
        <p:txBody>
          <a:bodyPr anchor="t" rtlCol="false" tIns="0" lIns="0" bIns="0" rIns="0">
            <a:spAutoFit/>
          </a:bodyPr>
          <a:lstStyle/>
          <a:p>
            <a:pPr algn="ctr">
              <a:lnSpc>
                <a:spcPts val="2986"/>
              </a:lnSpc>
            </a:pPr>
            <a:r>
              <a:rPr lang="en-US" sz="2133">
                <a:solidFill>
                  <a:srgbClr val="000000"/>
                </a:solidFill>
                <a:latin typeface="Canva Sans"/>
              </a:rPr>
              <a:t>Assuming thin pressure vessel</a:t>
            </a:r>
          </a:p>
        </p:txBody>
      </p:sp>
      <p:sp>
        <p:nvSpPr>
          <p:cNvPr name="TextBox 21" id="21"/>
          <p:cNvSpPr txBox="true"/>
          <p:nvPr/>
        </p:nvSpPr>
        <p:spPr>
          <a:xfrm rot="0">
            <a:off x="2384679" y="685385"/>
            <a:ext cx="4057197" cy="646413"/>
          </a:xfrm>
          <a:prstGeom prst="rect">
            <a:avLst/>
          </a:prstGeom>
        </p:spPr>
        <p:txBody>
          <a:bodyPr anchor="t" rtlCol="false" tIns="0" lIns="0" bIns="0" rIns="0">
            <a:spAutoFit/>
          </a:bodyPr>
          <a:lstStyle/>
          <a:p>
            <a:pPr algn="ctr">
              <a:lnSpc>
                <a:spcPts val="5376"/>
              </a:lnSpc>
            </a:pPr>
            <a:r>
              <a:rPr lang="en-US" sz="3840">
                <a:solidFill>
                  <a:srgbClr val="000000"/>
                </a:solidFill>
                <a:latin typeface="Comic Sans"/>
              </a:rPr>
              <a:t>Tangential Stress</a:t>
            </a:r>
          </a:p>
        </p:txBody>
      </p:sp>
      <p:sp>
        <p:nvSpPr>
          <p:cNvPr name="TextBox 22" id="22"/>
          <p:cNvSpPr txBox="true"/>
          <p:nvPr/>
        </p:nvSpPr>
        <p:spPr>
          <a:xfrm rot="0">
            <a:off x="2792957" y="3473514"/>
            <a:ext cx="5105975" cy="403409"/>
          </a:xfrm>
          <a:prstGeom prst="rect">
            <a:avLst/>
          </a:prstGeom>
        </p:spPr>
        <p:txBody>
          <a:bodyPr anchor="t" rtlCol="false" tIns="0" lIns="0" bIns="0" rIns="0">
            <a:spAutoFit/>
          </a:bodyPr>
          <a:lstStyle/>
          <a:p>
            <a:pPr algn="ctr">
              <a:lnSpc>
                <a:spcPts val="3384"/>
              </a:lnSpc>
            </a:pPr>
            <a:r>
              <a:rPr lang="en-US" sz="2417">
                <a:solidFill>
                  <a:srgbClr val="000000"/>
                </a:solidFill>
                <a:latin typeface="Canva Sans"/>
              </a:rPr>
              <a:t>Net  force along x direction is zero,</a:t>
            </a:r>
          </a:p>
        </p:txBody>
      </p:sp>
      <p:sp>
        <p:nvSpPr>
          <p:cNvPr name="TextBox 23" id="23"/>
          <p:cNvSpPr txBox="true"/>
          <p:nvPr/>
        </p:nvSpPr>
        <p:spPr>
          <a:xfrm rot="0">
            <a:off x="4463652" y="4000005"/>
            <a:ext cx="395798" cy="403409"/>
          </a:xfrm>
          <a:prstGeom prst="rect">
            <a:avLst/>
          </a:prstGeom>
        </p:spPr>
        <p:txBody>
          <a:bodyPr anchor="t" rtlCol="false" tIns="0" lIns="0" bIns="0" rIns="0">
            <a:spAutoFit/>
          </a:bodyPr>
          <a:lstStyle/>
          <a:p>
            <a:pPr algn="ctr">
              <a:lnSpc>
                <a:spcPts val="3384"/>
              </a:lnSpc>
            </a:pPr>
            <a:r>
              <a:rPr lang="en-US" sz="2417">
                <a:solidFill>
                  <a:srgbClr val="000000"/>
                </a:solidFill>
                <a:latin typeface="Canva Sans"/>
              </a:rPr>
              <a:t>--&gt;</a:t>
            </a:r>
          </a:p>
        </p:txBody>
      </p:sp>
      <p:sp>
        <p:nvSpPr>
          <p:cNvPr name="TextBox 24" id="24"/>
          <p:cNvSpPr txBox="true"/>
          <p:nvPr/>
        </p:nvSpPr>
        <p:spPr>
          <a:xfrm rot="0">
            <a:off x="506275" y="1733330"/>
            <a:ext cx="2618188" cy="403409"/>
          </a:xfrm>
          <a:prstGeom prst="rect">
            <a:avLst/>
          </a:prstGeom>
        </p:spPr>
        <p:txBody>
          <a:bodyPr anchor="t" rtlCol="false" tIns="0" lIns="0" bIns="0" rIns="0">
            <a:spAutoFit/>
          </a:bodyPr>
          <a:lstStyle/>
          <a:p>
            <a:pPr algn="ctr">
              <a:lnSpc>
                <a:spcPts val="3384"/>
              </a:lnSpc>
            </a:pPr>
            <a:r>
              <a:rPr lang="en-US" sz="2417">
                <a:solidFill>
                  <a:srgbClr val="000000"/>
                </a:solidFill>
                <a:latin typeface="Canva Sans"/>
              </a:rPr>
              <a:t>Area of rectangle,</a:t>
            </a:r>
          </a:p>
        </p:txBody>
      </p:sp>
      <p:sp>
        <p:nvSpPr>
          <p:cNvPr name="TextBox 25" id="25"/>
          <p:cNvSpPr txBox="true"/>
          <p:nvPr/>
        </p:nvSpPr>
        <p:spPr>
          <a:xfrm rot="0">
            <a:off x="506275" y="2857592"/>
            <a:ext cx="3704336" cy="403409"/>
          </a:xfrm>
          <a:prstGeom prst="rect">
            <a:avLst/>
          </a:prstGeom>
        </p:spPr>
        <p:txBody>
          <a:bodyPr anchor="t" rtlCol="false" tIns="0" lIns="0" bIns="0" rIns="0">
            <a:spAutoFit/>
          </a:bodyPr>
          <a:lstStyle/>
          <a:p>
            <a:pPr algn="ctr">
              <a:lnSpc>
                <a:spcPts val="3384"/>
              </a:lnSpc>
            </a:pPr>
            <a:r>
              <a:rPr lang="en-US" sz="2417">
                <a:solidFill>
                  <a:srgbClr val="000000"/>
                </a:solidFill>
                <a:latin typeface="Canva Sans"/>
              </a:rPr>
              <a:t>pressure can be given 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37077" y="3533438"/>
            <a:ext cx="1801427" cy="984953"/>
          </a:xfrm>
          <a:custGeom>
            <a:avLst/>
            <a:gdLst/>
            <a:ahLst/>
            <a:cxnLst/>
            <a:rect r="r" b="b" t="t" l="l"/>
            <a:pathLst>
              <a:path h="984953" w="1801427">
                <a:moveTo>
                  <a:pt x="0" y="0"/>
                </a:moveTo>
                <a:lnTo>
                  <a:pt x="1801427" y="0"/>
                </a:lnTo>
                <a:lnTo>
                  <a:pt x="1801427" y="984952"/>
                </a:lnTo>
                <a:lnTo>
                  <a:pt x="0" y="984952"/>
                </a:lnTo>
                <a:lnTo>
                  <a:pt x="0" y="0"/>
                </a:lnTo>
                <a:close/>
              </a:path>
            </a:pathLst>
          </a:custGeom>
          <a:blipFill>
            <a:blip r:embed="rId2"/>
            <a:stretch>
              <a:fillRect l="0" t="0" r="0" b="0"/>
            </a:stretch>
          </a:blipFill>
        </p:spPr>
      </p:sp>
      <p:sp>
        <p:nvSpPr>
          <p:cNvPr name="Freeform 3" id="3"/>
          <p:cNvSpPr/>
          <p:nvPr/>
        </p:nvSpPr>
        <p:spPr>
          <a:xfrm flipH="false" flipV="false" rot="0">
            <a:off x="5090884" y="3760213"/>
            <a:ext cx="4023922" cy="2888067"/>
          </a:xfrm>
          <a:custGeom>
            <a:avLst/>
            <a:gdLst/>
            <a:ahLst/>
            <a:cxnLst/>
            <a:rect r="r" b="b" t="t" l="l"/>
            <a:pathLst>
              <a:path h="2888067" w="4023922">
                <a:moveTo>
                  <a:pt x="0" y="0"/>
                </a:moveTo>
                <a:lnTo>
                  <a:pt x="4023922" y="0"/>
                </a:lnTo>
                <a:lnTo>
                  <a:pt x="4023922" y="2888067"/>
                </a:lnTo>
                <a:lnTo>
                  <a:pt x="0" y="2888067"/>
                </a:lnTo>
                <a:lnTo>
                  <a:pt x="0" y="0"/>
                </a:lnTo>
                <a:close/>
              </a:path>
            </a:pathLst>
          </a:custGeom>
          <a:blipFill>
            <a:blip r:embed="rId3"/>
            <a:stretch>
              <a:fillRect l="0" t="0" r="0" b="0"/>
            </a:stretch>
          </a:blipFill>
        </p:spPr>
      </p:sp>
      <p:sp>
        <p:nvSpPr>
          <p:cNvPr name="Freeform 4" id="4"/>
          <p:cNvSpPr/>
          <p:nvPr/>
        </p:nvSpPr>
        <p:spPr>
          <a:xfrm flipH="false" flipV="false" rot="0">
            <a:off x="3914779" y="4334476"/>
            <a:ext cx="123724" cy="367829"/>
          </a:xfrm>
          <a:custGeom>
            <a:avLst/>
            <a:gdLst/>
            <a:ahLst/>
            <a:cxnLst/>
            <a:rect r="r" b="b" t="t" l="l"/>
            <a:pathLst>
              <a:path h="367829" w="123724">
                <a:moveTo>
                  <a:pt x="0" y="0"/>
                </a:moveTo>
                <a:lnTo>
                  <a:pt x="123725" y="0"/>
                </a:lnTo>
                <a:lnTo>
                  <a:pt x="123725" y="367829"/>
                </a:lnTo>
                <a:lnTo>
                  <a:pt x="0" y="367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519883" y="1696608"/>
            <a:ext cx="1971383" cy="999194"/>
          </a:xfrm>
          <a:custGeom>
            <a:avLst/>
            <a:gdLst/>
            <a:ahLst/>
            <a:cxnLst/>
            <a:rect r="r" b="b" t="t" l="l"/>
            <a:pathLst>
              <a:path h="999194" w="1971383">
                <a:moveTo>
                  <a:pt x="0" y="0"/>
                </a:moveTo>
                <a:lnTo>
                  <a:pt x="1971384" y="0"/>
                </a:lnTo>
                <a:lnTo>
                  <a:pt x="1971384" y="999194"/>
                </a:lnTo>
                <a:lnTo>
                  <a:pt x="0" y="999194"/>
                </a:lnTo>
                <a:lnTo>
                  <a:pt x="0" y="0"/>
                </a:lnTo>
                <a:close/>
              </a:path>
            </a:pathLst>
          </a:custGeom>
          <a:blipFill>
            <a:blip r:embed="rId6"/>
            <a:stretch>
              <a:fillRect l="0" t="0" r="0" b="0"/>
            </a:stretch>
          </a:blipFill>
        </p:spPr>
      </p:sp>
      <p:sp>
        <p:nvSpPr>
          <p:cNvPr name="Freeform 6" id="6"/>
          <p:cNvSpPr/>
          <p:nvPr/>
        </p:nvSpPr>
        <p:spPr>
          <a:xfrm flipH="false" flipV="false" rot="0">
            <a:off x="7379120" y="2513148"/>
            <a:ext cx="224294" cy="320420"/>
          </a:xfrm>
          <a:custGeom>
            <a:avLst/>
            <a:gdLst/>
            <a:ahLst/>
            <a:cxnLst/>
            <a:rect r="r" b="b" t="t" l="l"/>
            <a:pathLst>
              <a:path h="320420" w="224294">
                <a:moveTo>
                  <a:pt x="0" y="0"/>
                </a:moveTo>
                <a:lnTo>
                  <a:pt x="224294" y="0"/>
                </a:lnTo>
                <a:lnTo>
                  <a:pt x="224294" y="320420"/>
                </a:lnTo>
                <a:lnTo>
                  <a:pt x="0" y="320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475580" y="1726766"/>
            <a:ext cx="2081952" cy="886509"/>
          </a:xfrm>
          <a:custGeom>
            <a:avLst/>
            <a:gdLst/>
            <a:ahLst/>
            <a:cxnLst/>
            <a:rect r="r" b="b" t="t" l="l"/>
            <a:pathLst>
              <a:path h="886509" w="2081952">
                <a:moveTo>
                  <a:pt x="0" y="0"/>
                </a:moveTo>
                <a:lnTo>
                  <a:pt x="2081952" y="0"/>
                </a:lnTo>
                <a:lnTo>
                  <a:pt x="2081952" y="886508"/>
                </a:lnTo>
                <a:lnTo>
                  <a:pt x="0" y="886508"/>
                </a:lnTo>
                <a:lnTo>
                  <a:pt x="0" y="0"/>
                </a:lnTo>
                <a:close/>
              </a:path>
            </a:pathLst>
          </a:custGeom>
          <a:blipFill>
            <a:blip r:embed="rId9"/>
            <a:stretch>
              <a:fillRect l="0" t="0" r="0" b="0"/>
            </a:stretch>
          </a:blipFill>
        </p:spPr>
      </p:sp>
      <p:sp>
        <p:nvSpPr>
          <p:cNvPr name="Freeform 8" id="8"/>
          <p:cNvSpPr/>
          <p:nvPr/>
        </p:nvSpPr>
        <p:spPr>
          <a:xfrm flipH="false" flipV="false" rot="0">
            <a:off x="10426764" y="2433018"/>
            <a:ext cx="261535" cy="360512"/>
          </a:xfrm>
          <a:custGeom>
            <a:avLst/>
            <a:gdLst/>
            <a:ahLst/>
            <a:cxnLst/>
            <a:rect r="r" b="b" t="t" l="l"/>
            <a:pathLst>
              <a:path h="360512" w="261535">
                <a:moveTo>
                  <a:pt x="0" y="0"/>
                </a:moveTo>
                <a:lnTo>
                  <a:pt x="261535" y="0"/>
                </a:lnTo>
                <a:lnTo>
                  <a:pt x="261535" y="360512"/>
                </a:lnTo>
                <a:lnTo>
                  <a:pt x="0" y="360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752322" y="3824239"/>
            <a:ext cx="1871954" cy="907178"/>
          </a:xfrm>
          <a:custGeom>
            <a:avLst/>
            <a:gdLst/>
            <a:ahLst/>
            <a:cxnLst/>
            <a:rect r="r" b="b" t="t" l="l"/>
            <a:pathLst>
              <a:path h="907178" w="1871954">
                <a:moveTo>
                  <a:pt x="0" y="0"/>
                </a:moveTo>
                <a:lnTo>
                  <a:pt x="1871954" y="0"/>
                </a:lnTo>
                <a:lnTo>
                  <a:pt x="1871954" y="907178"/>
                </a:lnTo>
                <a:lnTo>
                  <a:pt x="0" y="907178"/>
                </a:lnTo>
                <a:lnTo>
                  <a:pt x="0" y="0"/>
                </a:lnTo>
                <a:close/>
              </a:path>
            </a:pathLst>
          </a:custGeom>
          <a:blipFill>
            <a:blip r:embed="rId12"/>
            <a:stretch>
              <a:fillRect l="0" t="0" r="0" b="0"/>
            </a:stretch>
          </a:blipFill>
        </p:spPr>
      </p:sp>
      <p:sp>
        <p:nvSpPr>
          <p:cNvPr name="Freeform 10" id="10"/>
          <p:cNvSpPr/>
          <p:nvPr/>
        </p:nvSpPr>
        <p:spPr>
          <a:xfrm flipH="false" flipV="false" rot="0">
            <a:off x="9735305" y="5185230"/>
            <a:ext cx="2999693" cy="1103514"/>
          </a:xfrm>
          <a:custGeom>
            <a:avLst/>
            <a:gdLst/>
            <a:ahLst/>
            <a:cxnLst/>
            <a:rect r="r" b="b" t="t" l="l"/>
            <a:pathLst>
              <a:path h="1103514" w="2999693">
                <a:moveTo>
                  <a:pt x="0" y="0"/>
                </a:moveTo>
                <a:lnTo>
                  <a:pt x="2999693" y="0"/>
                </a:lnTo>
                <a:lnTo>
                  <a:pt x="2999693" y="1103515"/>
                </a:lnTo>
                <a:lnTo>
                  <a:pt x="0" y="1103515"/>
                </a:lnTo>
                <a:lnTo>
                  <a:pt x="0" y="0"/>
                </a:lnTo>
                <a:close/>
              </a:path>
            </a:pathLst>
          </a:custGeom>
          <a:blipFill>
            <a:blip r:embed="rId13"/>
            <a:stretch>
              <a:fillRect l="0" t="0" r="0" b="0"/>
            </a:stretch>
          </a:blipFill>
        </p:spPr>
      </p:sp>
      <p:sp>
        <p:nvSpPr>
          <p:cNvPr name="Freeform 11" id="11"/>
          <p:cNvSpPr/>
          <p:nvPr/>
        </p:nvSpPr>
        <p:spPr>
          <a:xfrm flipH="false" flipV="false" rot="0">
            <a:off x="2255490" y="5120903"/>
            <a:ext cx="1925744" cy="1068296"/>
          </a:xfrm>
          <a:custGeom>
            <a:avLst/>
            <a:gdLst/>
            <a:ahLst/>
            <a:cxnLst/>
            <a:rect r="r" b="b" t="t" l="l"/>
            <a:pathLst>
              <a:path h="1068296" w="1925744">
                <a:moveTo>
                  <a:pt x="0" y="0"/>
                </a:moveTo>
                <a:lnTo>
                  <a:pt x="1925744" y="0"/>
                </a:lnTo>
                <a:lnTo>
                  <a:pt x="1925744" y="1068296"/>
                </a:lnTo>
                <a:lnTo>
                  <a:pt x="0" y="1068296"/>
                </a:lnTo>
                <a:lnTo>
                  <a:pt x="0" y="0"/>
                </a:lnTo>
                <a:close/>
              </a:path>
            </a:pathLst>
          </a:custGeom>
          <a:blipFill>
            <a:blip r:embed="rId14"/>
            <a:stretch>
              <a:fillRect l="0" t="0" r="0" b="0"/>
            </a:stretch>
          </a:blipFill>
        </p:spPr>
      </p:sp>
      <p:sp>
        <p:nvSpPr>
          <p:cNvPr name="Freeform 12" id="12"/>
          <p:cNvSpPr/>
          <p:nvPr/>
        </p:nvSpPr>
        <p:spPr>
          <a:xfrm flipH="false" flipV="false" rot="0">
            <a:off x="3914779" y="6029905"/>
            <a:ext cx="266455" cy="318588"/>
          </a:xfrm>
          <a:custGeom>
            <a:avLst/>
            <a:gdLst/>
            <a:ahLst/>
            <a:cxnLst/>
            <a:rect r="r" b="b" t="t" l="l"/>
            <a:pathLst>
              <a:path h="318588" w="266455">
                <a:moveTo>
                  <a:pt x="0" y="0"/>
                </a:moveTo>
                <a:lnTo>
                  <a:pt x="266455" y="0"/>
                </a:lnTo>
                <a:lnTo>
                  <a:pt x="266455" y="318588"/>
                </a:lnTo>
                <a:lnTo>
                  <a:pt x="0" y="3185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1491049" y="4572123"/>
            <a:ext cx="266455" cy="318588"/>
          </a:xfrm>
          <a:custGeom>
            <a:avLst/>
            <a:gdLst/>
            <a:ahLst/>
            <a:cxnLst/>
            <a:rect r="r" b="b" t="t" l="l"/>
            <a:pathLst>
              <a:path h="318588" w="266455">
                <a:moveTo>
                  <a:pt x="0" y="0"/>
                </a:moveTo>
                <a:lnTo>
                  <a:pt x="266455" y="0"/>
                </a:lnTo>
                <a:lnTo>
                  <a:pt x="266455" y="318588"/>
                </a:lnTo>
                <a:lnTo>
                  <a:pt x="0" y="31858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2503130" y="6029905"/>
            <a:ext cx="231868" cy="320420"/>
          </a:xfrm>
          <a:custGeom>
            <a:avLst/>
            <a:gdLst/>
            <a:ahLst/>
            <a:cxnLst/>
            <a:rect r="r" b="b" t="t" l="l"/>
            <a:pathLst>
              <a:path h="320420" w="231868">
                <a:moveTo>
                  <a:pt x="0" y="0"/>
                </a:moveTo>
                <a:lnTo>
                  <a:pt x="231868" y="0"/>
                </a:lnTo>
                <a:lnTo>
                  <a:pt x="231868" y="320420"/>
                </a:lnTo>
                <a:lnTo>
                  <a:pt x="0" y="32042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15" id="15"/>
          <p:cNvGrpSpPr/>
          <p:nvPr/>
        </p:nvGrpSpPr>
        <p:grpSpPr>
          <a:xfrm rot="1404107">
            <a:off x="-696224" y="-2691355"/>
            <a:ext cx="5155255" cy="4464475"/>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7" id="17"/>
          <p:cNvSpPr txBox="true"/>
          <p:nvPr/>
        </p:nvSpPr>
        <p:spPr>
          <a:xfrm rot="0">
            <a:off x="-286569" y="45327"/>
            <a:ext cx="4467803" cy="1296185"/>
          </a:xfrm>
          <a:prstGeom prst="rect">
            <a:avLst/>
          </a:prstGeom>
        </p:spPr>
        <p:txBody>
          <a:bodyPr anchor="t" rtlCol="false" tIns="0" lIns="0" bIns="0" rIns="0">
            <a:spAutoFit/>
          </a:bodyPr>
          <a:lstStyle/>
          <a:p>
            <a:pPr algn="ctr">
              <a:lnSpc>
                <a:spcPts val="5176"/>
              </a:lnSpc>
            </a:pPr>
            <a:r>
              <a:rPr lang="en-US" sz="3697">
                <a:solidFill>
                  <a:srgbClr val="000000"/>
                </a:solidFill>
                <a:latin typeface="Comic Sans Bold"/>
              </a:rPr>
              <a:t>Thick Pressure Vessels</a:t>
            </a:r>
          </a:p>
        </p:txBody>
      </p:sp>
      <p:sp>
        <p:nvSpPr>
          <p:cNvPr name="TextBox 18" id="18"/>
          <p:cNvSpPr txBox="true"/>
          <p:nvPr/>
        </p:nvSpPr>
        <p:spPr>
          <a:xfrm rot="0">
            <a:off x="604556" y="2292393"/>
            <a:ext cx="2491762" cy="403409"/>
          </a:xfrm>
          <a:prstGeom prst="rect">
            <a:avLst/>
          </a:prstGeom>
        </p:spPr>
        <p:txBody>
          <a:bodyPr anchor="t" rtlCol="false" tIns="0" lIns="0" bIns="0" rIns="0">
            <a:spAutoFit/>
          </a:bodyPr>
          <a:lstStyle/>
          <a:p>
            <a:pPr algn="ctr">
              <a:lnSpc>
                <a:spcPts val="3384"/>
              </a:lnSpc>
            </a:pPr>
            <a:r>
              <a:rPr lang="en-US" sz="2417">
                <a:solidFill>
                  <a:srgbClr val="000000"/>
                </a:solidFill>
                <a:latin typeface="Comic Sans"/>
              </a:rPr>
              <a:t>Lame’s Equations:</a:t>
            </a:r>
          </a:p>
        </p:txBody>
      </p:sp>
      <p:sp>
        <p:nvSpPr>
          <p:cNvPr name="TextBox 19" id="19"/>
          <p:cNvSpPr txBox="true"/>
          <p:nvPr/>
        </p:nvSpPr>
        <p:spPr>
          <a:xfrm rot="0">
            <a:off x="1026550" y="2934974"/>
            <a:ext cx="1647775" cy="313984"/>
          </a:xfrm>
          <a:prstGeom prst="rect">
            <a:avLst/>
          </a:prstGeom>
        </p:spPr>
        <p:txBody>
          <a:bodyPr anchor="t" rtlCol="false" tIns="0" lIns="0" bIns="0" rIns="0">
            <a:spAutoFit/>
          </a:bodyPr>
          <a:lstStyle/>
          <a:p>
            <a:pPr algn="ctr">
              <a:lnSpc>
                <a:spcPts val="2488"/>
              </a:lnSpc>
              <a:spcBef>
                <a:spcPct val="0"/>
              </a:spcBef>
            </a:pPr>
            <a:r>
              <a:rPr lang="en-US" sz="1777">
                <a:solidFill>
                  <a:srgbClr val="000000"/>
                </a:solidFill>
                <a:latin typeface="Arimo"/>
              </a:rPr>
              <a:t>Hoop stress (σₕ)</a:t>
            </a:r>
          </a:p>
        </p:txBody>
      </p:sp>
      <p:sp>
        <p:nvSpPr>
          <p:cNvPr name="TextBox 20" id="20"/>
          <p:cNvSpPr txBox="true"/>
          <p:nvPr/>
        </p:nvSpPr>
        <p:spPr>
          <a:xfrm rot="0">
            <a:off x="990460" y="4605782"/>
            <a:ext cx="1781888" cy="313984"/>
          </a:xfrm>
          <a:prstGeom prst="rect">
            <a:avLst/>
          </a:prstGeom>
        </p:spPr>
        <p:txBody>
          <a:bodyPr anchor="t" rtlCol="false" tIns="0" lIns="0" bIns="0" rIns="0">
            <a:spAutoFit/>
          </a:bodyPr>
          <a:lstStyle/>
          <a:p>
            <a:pPr algn="ctr">
              <a:lnSpc>
                <a:spcPts val="2488"/>
              </a:lnSpc>
              <a:spcBef>
                <a:spcPct val="0"/>
              </a:spcBef>
            </a:pPr>
            <a:r>
              <a:rPr lang="en-US" sz="1777">
                <a:solidFill>
                  <a:srgbClr val="000000"/>
                </a:solidFill>
                <a:latin typeface="Arimo"/>
              </a:rPr>
              <a:t>Pressure at any r:</a:t>
            </a:r>
          </a:p>
        </p:txBody>
      </p:sp>
      <p:sp>
        <p:nvSpPr>
          <p:cNvPr name="TextBox 21" id="21"/>
          <p:cNvSpPr txBox="true"/>
          <p:nvPr/>
        </p:nvSpPr>
        <p:spPr>
          <a:xfrm rot="0">
            <a:off x="1025622" y="6402876"/>
            <a:ext cx="3698947" cy="313984"/>
          </a:xfrm>
          <a:prstGeom prst="rect">
            <a:avLst/>
          </a:prstGeom>
        </p:spPr>
        <p:txBody>
          <a:bodyPr anchor="t" rtlCol="false" tIns="0" lIns="0" bIns="0" rIns="0">
            <a:spAutoFit/>
          </a:bodyPr>
          <a:lstStyle/>
          <a:p>
            <a:pPr algn="ctr">
              <a:lnSpc>
                <a:spcPts val="2488"/>
              </a:lnSpc>
              <a:spcBef>
                <a:spcPct val="0"/>
              </a:spcBef>
            </a:pPr>
            <a:r>
              <a:rPr lang="en-US" sz="1777">
                <a:solidFill>
                  <a:srgbClr val="000000"/>
                </a:solidFill>
                <a:latin typeface="Arimo"/>
              </a:rPr>
              <a:t>Where α and β are Lamé’s constants</a:t>
            </a:r>
          </a:p>
        </p:txBody>
      </p:sp>
      <p:sp>
        <p:nvSpPr>
          <p:cNvPr name="TextBox 22" id="22"/>
          <p:cNvSpPr txBox="true"/>
          <p:nvPr/>
        </p:nvSpPr>
        <p:spPr>
          <a:xfrm rot="0">
            <a:off x="5151377" y="668624"/>
            <a:ext cx="3938370" cy="422459"/>
          </a:xfrm>
          <a:prstGeom prst="rect">
            <a:avLst/>
          </a:prstGeom>
        </p:spPr>
        <p:txBody>
          <a:bodyPr anchor="t" rtlCol="false" tIns="0" lIns="0" bIns="0" rIns="0">
            <a:spAutoFit/>
          </a:bodyPr>
          <a:lstStyle/>
          <a:p>
            <a:pPr algn="ctr">
              <a:lnSpc>
                <a:spcPts val="3384"/>
              </a:lnSpc>
            </a:pPr>
            <a:r>
              <a:rPr lang="en-US" sz="2417">
                <a:solidFill>
                  <a:srgbClr val="000000"/>
                </a:solidFill>
                <a:latin typeface="Arimo"/>
              </a:rPr>
              <a:t>Using eq. 2 to find α and β,   </a:t>
            </a:r>
          </a:p>
        </p:txBody>
      </p:sp>
      <p:sp>
        <p:nvSpPr>
          <p:cNvPr name="TextBox 23" id="23"/>
          <p:cNvSpPr txBox="true"/>
          <p:nvPr/>
        </p:nvSpPr>
        <p:spPr>
          <a:xfrm rot="0">
            <a:off x="4389005" y="1115012"/>
            <a:ext cx="2633472" cy="403409"/>
          </a:xfrm>
          <a:prstGeom prst="rect">
            <a:avLst/>
          </a:prstGeom>
        </p:spPr>
        <p:txBody>
          <a:bodyPr anchor="t" rtlCol="false" tIns="0" lIns="0" bIns="0" rIns="0">
            <a:spAutoFit/>
          </a:bodyPr>
          <a:lstStyle/>
          <a:p>
            <a:pPr algn="ctr">
              <a:lnSpc>
                <a:spcPts val="3384"/>
              </a:lnSpc>
            </a:pPr>
            <a:r>
              <a:rPr lang="en-US" sz="2417">
                <a:solidFill>
                  <a:srgbClr val="000000"/>
                </a:solidFill>
                <a:latin typeface="Canva Sans"/>
              </a:rPr>
              <a:t>at, r = Rᵢ and P = Pᵢ</a:t>
            </a:r>
          </a:p>
        </p:txBody>
      </p:sp>
      <p:sp>
        <p:nvSpPr>
          <p:cNvPr name="TextBox 24" id="24"/>
          <p:cNvSpPr txBox="true"/>
          <p:nvPr/>
        </p:nvSpPr>
        <p:spPr>
          <a:xfrm rot="0">
            <a:off x="8196816" y="1095962"/>
            <a:ext cx="2639480" cy="422459"/>
          </a:xfrm>
          <a:prstGeom prst="rect">
            <a:avLst/>
          </a:prstGeom>
        </p:spPr>
        <p:txBody>
          <a:bodyPr anchor="t" rtlCol="false" tIns="0" lIns="0" bIns="0" rIns="0">
            <a:spAutoFit/>
          </a:bodyPr>
          <a:lstStyle/>
          <a:p>
            <a:pPr algn="ctr">
              <a:lnSpc>
                <a:spcPts val="3384"/>
              </a:lnSpc>
              <a:spcBef>
                <a:spcPct val="0"/>
              </a:spcBef>
            </a:pPr>
            <a:r>
              <a:rPr lang="en-US" sz="2417">
                <a:solidFill>
                  <a:srgbClr val="000000"/>
                </a:solidFill>
                <a:latin typeface="Arimo"/>
              </a:rPr>
              <a:t>at, r = Rᵢ and P = Pᵢ</a:t>
            </a:r>
          </a:p>
        </p:txBody>
      </p:sp>
      <p:sp>
        <p:nvSpPr>
          <p:cNvPr name="TextBox 25" id="25"/>
          <p:cNvSpPr txBox="true"/>
          <p:nvPr/>
        </p:nvSpPr>
        <p:spPr>
          <a:xfrm rot="0">
            <a:off x="9735305" y="3191808"/>
            <a:ext cx="2201981" cy="422459"/>
          </a:xfrm>
          <a:prstGeom prst="rect">
            <a:avLst/>
          </a:prstGeom>
        </p:spPr>
        <p:txBody>
          <a:bodyPr anchor="t" rtlCol="false" tIns="0" lIns="0" bIns="0" rIns="0">
            <a:spAutoFit/>
          </a:bodyPr>
          <a:lstStyle/>
          <a:p>
            <a:pPr algn="ctr">
              <a:lnSpc>
                <a:spcPts val="3384"/>
              </a:lnSpc>
            </a:pPr>
            <a:r>
              <a:rPr lang="en-US" sz="2417">
                <a:solidFill>
                  <a:srgbClr val="000000"/>
                </a:solidFill>
                <a:latin typeface="Arimo"/>
              </a:rPr>
              <a:t>Solving 3 and 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DAFy-I6sZhg</dc:identifier>
  <dcterms:modified xsi:type="dcterms:W3CDTF">2011-08-01T06:04:30Z</dcterms:modified>
  <cp:revision>1</cp:revision>
  <dc:title>Liquid Hydrogen</dc:title>
</cp:coreProperties>
</file>